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73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3F5E76-91D1-FC6F-2BD1-4F13BB9B503C}" name="Luba Slatkovska" initials="LS" userId="S::LSlatkovska@curryrockefellergroup.com::ba8c0906-7bdd-4be8-a232-93cf94a9db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637"/>
    <a:srgbClr val="51A0C2"/>
    <a:srgbClr val="3C5829"/>
    <a:srgbClr val="DC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79B16-FAA9-472D-8F14-97520B54DE76}" v="19" dt="2024-08-29T22:29:46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2"/>
    <p:restoredTop sz="94657"/>
  </p:normalViewPr>
  <p:slideViewPr>
    <p:cSldViewPr snapToGrid="0">
      <p:cViewPr varScale="1">
        <p:scale>
          <a:sx n="147" d="100"/>
          <a:sy n="147" d="100"/>
        </p:scale>
        <p:origin x="912" y="126"/>
      </p:cViewPr>
      <p:guideLst>
        <p:guide orient="horz" pos="913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a Slatkovska" userId="ba8c0906-7bdd-4be8-a232-93cf94a9db76" providerId="ADAL" clId="{35679B16-FAA9-472D-8F14-97520B54DE76}"/>
    <pc:docChg chg="undo redo custSel addSld delSld modSld modMainMaster">
      <pc:chgData name="Luba Slatkovska" userId="ba8c0906-7bdd-4be8-a232-93cf94a9db76" providerId="ADAL" clId="{35679B16-FAA9-472D-8F14-97520B54DE76}" dt="2024-08-29T22:32:34.465" v="1076" actId="20577"/>
      <pc:docMkLst>
        <pc:docMk/>
      </pc:docMkLst>
      <pc:sldChg chg="addSp modSp mod">
        <pc:chgData name="Luba Slatkovska" userId="ba8c0906-7bdd-4be8-a232-93cf94a9db76" providerId="ADAL" clId="{35679B16-FAA9-472D-8F14-97520B54DE76}" dt="2024-08-29T22:10:49.564" v="770"/>
        <pc:sldMkLst>
          <pc:docMk/>
          <pc:sldMk cId="4060782998" sldId="257"/>
        </pc:sldMkLst>
        <pc:spChg chg="mod">
          <ac:chgData name="Luba Slatkovska" userId="ba8c0906-7bdd-4be8-a232-93cf94a9db76" providerId="ADAL" clId="{35679B16-FAA9-472D-8F14-97520B54DE76}" dt="2024-08-29T22:10:49.564" v="770"/>
          <ac:spMkLst>
            <pc:docMk/>
            <pc:sldMk cId="4060782998" sldId="257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03:18.774" v="612" actId="20577"/>
          <ac:spMkLst>
            <pc:docMk/>
            <pc:sldMk cId="4060782998" sldId="257"/>
            <ac:spMk id="4" creationId="{C74BF8C5-C597-05EA-3FAA-AA0CDF1ACA6A}"/>
          </ac:spMkLst>
        </pc:spChg>
        <pc:spChg chg="add mod">
          <ac:chgData name="Luba Slatkovska" userId="ba8c0906-7bdd-4be8-a232-93cf94a9db76" providerId="ADAL" clId="{35679B16-FAA9-472D-8F14-97520B54DE76}" dt="2024-08-29T21:55:05.771" v="342"/>
          <ac:spMkLst>
            <pc:docMk/>
            <pc:sldMk cId="4060782998" sldId="257"/>
            <ac:spMk id="8" creationId="{CA955A63-7627-513A-4362-8E21C093AF48}"/>
          </ac:spMkLst>
        </pc:spChg>
        <pc:picChg chg="add mod">
          <ac:chgData name="Luba Slatkovska" userId="ba8c0906-7bdd-4be8-a232-93cf94a9db76" providerId="ADAL" clId="{35679B16-FAA9-472D-8F14-97520B54DE76}" dt="2024-08-29T21:52:15.740" v="129" actId="1035"/>
          <ac:picMkLst>
            <pc:docMk/>
            <pc:sldMk cId="4060782998" sldId="257"/>
            <ac:picMk id="6" creationId="{3A98BEF6-498F-1531-87F8-2388DDED25C5}"/>
          </ac:picMkLst>
        </pc:picChg>
        <pc:picChg chg="mod modCrop">
          <ac:chgData name="Luba Slatkovska" userId="ba8c0906-7bdd-4be8-a232-93cf94a9db76" providerId="ADAL" clId="{35679B16-FAA9-472D-8F14-97520B54DE76}" dt="2024-08-29T21:52:15.740" v="129" actId="1035"/>
          <ac:picMkLst>
            <pc:docMk/>
            <pc:sldMk cId="4060782998" sldId="257"/>
            <ac:picMk id="7" creationId="{CCF92AD4-5BB8-91CA-3564-5ECA828500E1}"/>
          </ac:picMkLst>
        </pc:picChg>
      </pc:sldChg>
      <pc:sldChg chg="addSp modSp mod">
        <pc:chgData name="Luba Slatkovska" userId="ba8c0906-7bdd-4be8-a232-93cf94a9db76" providerId="ADAL" clId="{35679B16-FAA9-472D-8F14-97520B54DE76}" dt="2024-08-29T22:10:44.197" v="769"/>
        <pc:sldMkLst>
          <pc:docMk/>
          <pc:sldMk cId="1104142330" sldId="258"/>
        </pc:sldMkLst>
        <pc:spChg chg="mod">
          <ac:chgData name="Luba Slatkovska" userId="ba8c0906-7bdd-4be8-a232-93cf94a9db76" providerId="ADAL" clId="{35679B16-FAA9-472D-8F14-97520B54DE76}" dt="2024-08-29T22:10:44.197" v="769"/>
          <ac:spMkLst>
            <pc:docMk/>
            <pc:sldMk cId="1104142330" sldId="258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03:25.478" v="613"/>
          <ac:spMkLst>
            <pc:docMk/>
            <pc:sldMk cId="1104142330" sldId="258"/>
            <ac:spMk id="4" creationId="{C74BF8C5-C597-05EA-3FAA-AA0CDF1ACA6A}"/>
          </ac:spMkLst>
        </pc:spChg>
        <pc:picChg chg="add mod">
          <ac:chgData name="Luba Slatkovska" userId="ba8c0906-7bdd-4be8-a232-93cf94a9db76" providerId="ADAL" clId="{35679B16-FAA9-472D-8F14-97520B54DE76}" dt="2024-08-29T21:52:25.608" v="143" actId="1036"/>
          <ac:picMkLst>
            <pc:docMk/>
            <pc:sldMk cId="1104142330" sldId="258"/>
            <ac:picMk id="3" creationId="{7E1E6B29-DAA6-0DBC-520E-4FD4651A11D4}"/>
          </ac:picMkLst>
        </pc:picChg>
        <pc:picChg chg="mod">
          <ac:chgData name="Luba Slatkovska" userId="ba8c0906-7bdd-4be8-a232-93cf94a9db76" providerId="ADAL" clId="{35679B16-FAA9-472D-8F14-97520B54DE76}" dt="2024-08-29T21:52:25.608" v="143" actId="1036"/>
          <ac:picMkLst>
            <pc:docMk/>
            <pc:sldMk cId="1104142330" sldId="258"/>
            <ac:picMk id="8" creationId="{8623F6F1-230A-C5E8-87B9-AC3B46DA2AEE}"/>
          </ac:picMkLst>
        </pc:picChg>
      </pc:sldChg>
      <pc:sldChg chg="addSp modSp mod">
        <pc:chgData name="Luba Slatkovska" userId="ba8c0906-7bdd-4be8-a232-93cf94a9db76" providerId="ADAL" clId="{35679B16-FAA9-472D-8F14-97520B54DE76}" dt="2024-08-29T22:10:39.897" v="768"/>
        <pc:sldMkLst>
          <pc:docMk/>
          <pc:sldMk cId="945228734" sldId="259"/>
        </pc:sldMkLst>
        <pc:spChg chg="mod">
          <ac:chgData name="Luba Slatkovska" userId="ba8c0906-7bdd-4be8-a232-93cf94a9db76" providerId="ADAL" clId="{35679B16-FAA9-472D-8F14-97520B54DE76}" dt="2024-08-29T22:10:39.897" v="768"/>
          <ac:spMkLst>
            <pc:docMk/>
            <pc:sldMk cId="945228734" sldId="259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03:29.818" v="614"/>
          <ac:spMkLst>
            <pc:docMk/>
            <pc:sldMk cId="945228734" sldId="259"/>
            <ac:spMk id="4" creationId="{C74BF8C5-C597-05EA-3FAA-AA0CDF1ACA6A}"/>
          </ac:spMkLst>
        </pc:spChg>
        <pc:picChg chg="add mod">
          <ac:chgData name="Luba Slatkovska" userId="ba8c0906-7bdd-4be8-a232-93cf94a9db76" providerId="ADAL" clId="{35679B16-FAA9-472D-8F14-97520B54DE76}" dt="2024-08-29T21:52:35.746" v="168" actId="1035"/>
          <ac:picMkLst>
            <pc:docMk/>
            <pc:sldMk cId="945228734" sldId="259"/>
            <ac:picMk id="3" creationId="{4274EA3B-53BA-297A-CACC-29D8DCBFC33F}"/>
          </ac:picMkLst>
        </pc:picChg>
        <pc:picChg chg="mod">
          <ac:chgData name="Luba Slatkovska" userId="ba8c0906-7bdd-4be8-a232-93cf94a9db76" providerId="ADAL" clId="{35679B16-FAA9-472D-8F14-97520B54DE76}" dt="2024-08-29T21:52:35.746" v="168" actId="1035"/>
          <ac:picMkLst>
            <pc:docMk/>
            <pc:sldMk cId="945228734" sldId="259"/>
            <ac:picMk id="7" creationId="{CF12626A-236F-6962-36E7-F4744A9CDBF7}"/>
          </ac:picMkLst>
        </pc:picChg>
      </pc:sldChg>
      <pc:sldChg chg="addSp modSp mod">
        <pc:chgData name="Luba Slatkovska" userId="ba8c0906-7bdd-4be8-a232-93cf94a9db76" providerId="ADAL" clId="{35679B16-FAA9-472D-8F14-97520B54DE76}" dt="2024-08-29T22:10:35.343" v="767"/>
        <pc:sldMkLst>
          <pc:docMk/>
          <pc:sldMk cId="3173324513" sldId="260"/>
        </pc:sldMkLst>
        <pc:spChg chg="mod">
          <ac:chgData name="Luba Slatkovska" userId="ba8c0906-7bdd-4be8-a232-93cf94a9db76" providerId="ADAL" clId="{35679B16-FAA9-472D-8F14-97520B54DE76}" dt="2024-08-29T22:10:35.343" v="767"/>
          <ac:spMkLst>
            <pc:docMk/>
            <pc:sldMk cId="3173324513" sldId="260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03:33.334" v="615"/>
          <ac:spMkLst>
            <pc:docMk/>
            <pc:sldMk cId="3173324513" sldId="260"/>
            <ac:spMk id="4" creationId="{C74BF8C5-C597-05EA-3FAA-AA0CDF1ACA6A}"/>
          </ac:spMkLst>
        </pc:spChg>
        <pc:picChg chg="add mod">
          <ac:chgData name="Luba Slatkovska" userId="ba8c0906-7bdd-4be8-a232-93cf94a9db76" providerId="ADAL" clId="{35679B16-FAA9-472D-8F14-97520B54DE76}" dt="2024-08-29T21:57:04.965" v="398" actId="1035"/>
          <ac:picMkLst>
            <pc:docMk/>
            <pc:sldMk cId="3173324513" sldId="260"/>
            <ac:picMk id="3" creationId="{BE091151-6FA9-FEFA-0BDF-BC218DA4276E}"/>
          </ac:picMkLst>
        </pc:picChg>
        <pc:picChg chg="add mod">
          <ac:chgData name="Luba Slatkovska" userId="ba8c0906-7bdd-4be8-a232-93cf94a9db76" providerId="ADAL" clId="{35679B16-FAA9-472D-8F14-97520B54DE76}" dt="2024-08-29T21:57:20.758" v="407" actId="1036"/>
          <ac:picMkLst>
            <pc:docMk/>
            <pc:sldMk cId="3173324513" sldId="260"/>
            <ac:picMk id="6" creationId="{61A2F7C3-0248-069F-A64B-1B48507E8D52}"/>
          </ac:picMkLst>
        </pc:picChg>
        <pc:picChg chg="mod">
          <ac:chgData name="Luba Slatkovska" userId="ba8c0906-7bdd-4be8-a232-93cf94a9db76" providerId="ADAL" clId="{35679B16-FAA9-472D-8F14-97520B54DE76}" dt="2024-08-29T21:57:08.622" v="401" actId="1076"/>
          <ac:picMkLst>
            <pc:docMk/>
            <pc:sldMk cId="3173324513" sldId="260"/>
            <ac:picMk id="8" creationId="{5F729B7E-52BD-97FC-DA39-7F2E57B25793}"/>
          </ac:picMkLst>
        </pc:picChg>
      </pc:sldChg>
      <pc:sldChg chg="addSp modSp del mod">
        <pc:chgData name="Luba Slatkovska" userId="ba8c0906-7bdd-4be8-a232-93cf94a9db76" providerId="ADAL" clId="{35679B16-FAA9-472D-8F14-97520B54DE76}" dt="2024-08-29T21:57:25.827" v="408" actId="47"/>
        <pc:sldMkLst>
          <pc:docMk/>
          <pc:sldMk cId="1194501293" sldId="261"/>
        </pc:sldMkLst>
        <pc:spChg chg="mod">
          <ac:chgData name="Luba Slatkovska" userId="ba8c0906-7bdd-4be8-a232-93cf94a9db76" providerId="ADAL" clId="{35679B16-FAA9-472D-8F14-97520B54DE76}" dt="2024-08-29T21:56:44.211" v="372" actId="255"/>
          <ac:spMkLst>
            <pc:docMk/>
            <pc:sldMk cId="1194501293" sldId="261"/>
            <ac:spMk id="2" creationId="{66D5B8A6-3490-6EE0-9361-7BD68C00B9EF}"/>
          </ac:spMkLst>
        </pc:spChg>
        <pc:picChg chg="add mod">
          <ac:chgData name="Luba Slatkovska" userId="ba8c0906-7bdd-4be8-a232-93cf94a9db76" providerId="ADAL" clId="{35679B16-FAA9-472D-8F14-97520B54DE76}" dt="2024-08-29T21:52:54.852" v="237" actId="1035"/>
          <ac:picMkLst>
            <pc:docMk/>
            <pc:sldMk cId="1194501293" sldId="261"/>
            <ac:picMk id="3" creationId="{A4B1E3D7-C46C-ADC2-61C7-73B583012DAC}"/>
          </ac:picMkLst>
        </pc:picChg>
        <pc:picChg chg="mod">
          <ac:chgData name="Luba Slatkovska" userId="ba8c0906-7bdd-4be8-a232-93cf94a9db76" providerId="ADAL" clId="{35679B16-FAA9-472D-8F14-97520B54DE76}" dt="2024-08-29T21:52:54.852" v="237" actId="1035"/>
          <ac:picMkLst>
            <pc:docMk/>
            <pc:sldMk cId="1194501293" sldId="261"/>
            <ac:picMk id="7" creationId="{00A34E81-7BF6-8F0C-644C-1EC8BD8BF8D5}"/>
          </ac:picMkLst>
        </pc:picChg>
      </pc:sldChg>
      <pc:sldChg chg="addSp modSp mod">
        <pc:chgData name="Luba Slatkovska" userId="ba8c0906-7bdd-4be8-a232-93cf94a9db76" providerId="ADAL" clId="{35679B16-FAA9-472D-8F14-97520B54DE76}" dt="2024-08-29T22:10:31.482" v="766"/>
        <pc:sldMkLst>
          <pc:docMk/>
          <pc:sldMk cId="3171072177" sldId="262"/>
        </pc:sldMkLst>
        <pc:spChg chg="mod">
          <ac:chgData name="Luba Slatkovska" userId="ba8c0906-7bdd-4be8-a232-93cf94a9db76" providerId="ADAL" clId="{35679B16-FAA9-472D-8F14-97520B54DE76}" dt="2024-08-29T22:10:31.482" v="766"/>
          <ac:spMkLst>
            <pc:docMk/>
            <pc:sldMk cId="3171072177" sldId="262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03:39.751" v="619" actId="20577"/>
          <ac:spMkLst>
            <pc:docMk/>
            <pc:sldMk cId="3171072177" sldId="262"/>
            <ac:spMk id="4" creationId="{C74BF8C5-C597-05EA-3FAA-AA0CDF1ACA6A}"/>
          </ac:spMkLst>
        </pc:spChg>
        <pc:picChg chg="add mod">
          <ac:chgData name="Luba Slatkovska" userId="ba8c0906-7bdd-4be8-a232-93cf94a9db76" providerId="ADAL" clId="{35679B16-FAA9-472D-8F14-97520B54DE76}" dt="2024-08-29T21:53:02.889" v="270" actId="1035"/>
          <ac:picMkLst>
            <pc:docMk/>
            <pc:sldMk cId="3171072177" sldId="262"/>
            <ac:picMk id="3" creationId="{536A2BE5-C2BD-4E99-A8D8-A9221F7AECB3}"/>
          </ac:picMkLst>
        </pc:picChg>
        <pc:picChg chg="mod">
          <ac:chgData name="Luba Slatkovska" userId="ba8c0906-7bdd-4be8-a232-93cf94a9db76" providerId="ADAL" clId="{35679B16-FAA9-472D-8F14-97520B54DE76}" dt="2024-08-29T21:53:02.889" v="270" actId="1035"/>
          <ac:picMkLst>
            <pc:docMk/>
            <pc:sldMk cId="3171072177" sldId="262"/>
            <ac:picMk id="9" creationId="{F0216C36-D2BD-D876-4E72-671132B414CF}"/>
          </ac:picMkLst>
        </pc:picChg>
      </pc:sldChg>
      <pc:sldChg chg="addSp modSp mod">
        <pc:chgData name="Luba Slatkovska" userId="ba8c0906-7bdd-4be8-a232-93cf94a9db76" providerId="ADAL" clId="{35679B16-FAA9-472D-8F14-97520B54DE76}" dt="2024-08-29T22:10:26.438" v="765"/>
        <pc:sldMkLst>
          <pc:docMk/>
          <pc:sldMk cId="1608473218" sldId="263"/>
        </pc:sldMkLst>
        <pc:spChg chg="mod">
          <ac:chgData name="Luba Slatkovska" userId="ba8c0906-7bdd-4be8-a232-93cf94a9db76" providerId="ADAL" clId="{35679B16-FAA9-472D-8F14-97520B54DE76}" dt="2024-08-29T22:10:26.438" v="765"/>
          <ac:spMkLst>
            <pc:docMk/>
            <pc:sldMk cId="1608473218" sldId="263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03:42.997" v="620"/>
          <ac:spMkLst>
            <pc:docMk/>
            <pc:sldMk cId="1608473218" sldId="263"/>
            <ac:spMk id="4" creationId="{C74BF8C5-C597-05EA-3FAA-AA0CDF1ACA6A}"/>
          </ac:spMkLst>
        </pc:spChg>
        <pc:picChg chg="add mod">
          <ac:chgData name="Luba Slatkovska" userId="ba8c0906-7bdd-4be8-a232-93cf94a9db76" providerId="ADAL" clId="{35679B16-FAA9-472D-8F14-97520B54DE76}" dt="2024-08-29T21:53:09.287" v="286" actId="1035"/>
          <ac:picMkLst>
            <pc:docMk/>
            <pc:sldMk cId="1608473218" sldId="263"/>
            <ac:picMk id="3" creationId="{7EBD9F97-4C5B-34ED-E771-8D58CB9A6BF5}"/>
          </ac:picMkLst>
        </pc:picChg>
        <pc:picChg chg="mod">
          <ac:chgData name="Luba Slatkovska" userId="ba8c0906-7bdd-4be8-a232-93cf94a9db76" providerId="ADAL" clId="{35679B16-FAA9-472D-8F14-97520B54DE76}" dt="2024-08-29T21:53:09.287" v="286" actId="1035"/>
          <ac:picMkLst>
            <pc:docMk/>
            <pc:sldMk cId="1608473218" sldId="263"/>
            <ac:picMk id="7" creationId="{B0715416-A76F-42E4-DC0A-708CDA93D2A2}"/>
          </ac:picMkLst>
        </pc:picChg>
      </pc:sldChg>
      <pc:sldChg chg="addSp modSp mod">
        <pc:chgData name="Luba Slatkovska" userId="ba8c0906-7bdd-4be8-a232-93cf94a9db76" providerId="ADAL" clId="{35679B16-FAA9-472D-8F14-97520B54DE76}" dt="2024-08-29T22:10:22.644" v="764"/>
        <pc:sldMkLst>
          <pc:docMk/>
          <pc:sldMk cId="1716739307" sldId="264"/>
        </pc:sldMkLst>
        <pc:spChg chg="mod">
          <ac:chgData name="Luba Slatkovska" userId="ba8c0906-7bdd-4be8-a232-93cf94a9db76" providerId="ADAL" clId="{35679B16-FAA9-472D-8F14-97520B54DE76}" dt="2024-08-29T22:10:22.644" v="764"/>
          <ac:spMkLst>
            <pc:docMk/>
            <pc:sldMk cId="1716739307" sldId="264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03:48.058" v="621"/>
          <ac:spMkLst>
            <pc:docMk/>
            <pc:sldMk cId="1716739307" sldId="264"/>
            <ac:spMk id="4" creationId="{C74BF8C5-C597-05EA-3FAA-AA0CDF1ACA6A}"/>
          </ac:spMkLst>
        </pc:spChg>
        <pc:picChg chg="add mod">
          <ac:chgData name="Luba Slatkovska" userId="ba8c0906-7bdd-4be8-a232-93cf94a9db76" providerId="ADAL" clId="{35679B16-FAA9-472D-8F14-97520B54DE76}" dt="2024-08-29T21:53:16.886" v="311" actId="1035"/>
          <ac:picMkLst>
            <pc:docMk/>
            <pc:sldMk cId="1716739307" sldId="264"/>
            <ac:picMk id="3" creationId="{19C69149-592E-F914-E563-302AAB1E5E94}"/>
          </ac:picMkLst>
        </pc:picChg>
        <pc:picChg chg="mod">
          <ac:chgData name="Luba Slatkovska" userId="ba8c0906-7bdd-4be8-a232-93cf94a9db76" providerId="ADAL" clId="{35679B16-FAA9-472D-8F14-97520B54DE76}" dt="2024-08-29T21:53:16.886" v="311" actId="1035"/>
          <ac:picMkLst>
            <pc:docMk/>
            <pc:sldMk cId="1716739307" sldId="264"/>
            <ac:picMk id="8" creationId="{C3784800-AECB-5E09-33BD-45FABDB70425}"/>
          </ac:picMkLst>
        </pc:picChg>
      </pc:sldChg>
      <pc:sldChg chg="addSp delSp modSp mod">
        <pc:chgData name="Luba Slatkovska" userId="ba8c0906-7bdd-4be8-a232-93cf94a9db76" providerId="ADAL" clId="{35679B16-FAA9-472D-8F14-97520B54DE76}" dt="2024-08-29T22:31:21.574" v="1061" actId="20577"/>
        <pc:sldMkLst>
          <pc:docMk/>
          <pc:sldMk cId="3584551702" sldId="265"/>
        </pc:sldMkLst>
        <pc:spChg chg="mod">
          <ac:chgData name="Luba Slatkovska" userId="ba8c0906-7bdd-4be8-a232-93cf94a9db76" providerId="ADAL" clId="{35679B16-FAA9-472D-8F14-97520B54DE76}" dt="2024-08-29T22:31:21.574" v="1061" actId="20577"/>
          <ac:spMkLst>
            <pc:docMk/>
            <pc:sldMk cId="3584551702" sldId="265"/>
            <ac:spMk id="2" creationId="{66D5B8A6-3490-6EE0-9361-7BD68C00B9EF}"/>
          </ac:spMkLst>
        </pc:spChg>
        <pc:spChg chg="mod ord">
          <ac:chgData name="Luba Slatkovska" userId="ba8c0906-7bdd-4be8-a232-93cf94a9db76" providerId="ADAL" clId="{35679B16-FAA9-472D-8F14-97520B54DE76}" dt="2024-08-29T22:07:42.009" v="677" actId="20577"/>
          <ac:spMkLst>
            <pc:docMk/>
            <pc:sldMk cId="3584551702" sldId="265"/>
            <ac:spMk id="4" creationId="{C74BF8C5-C597-05EA-3FAA-AA0CDF1ACA6A}"/>
          </ac:spMkLst>
        </pc:spChg>
        <pc:spChg chg="add del mod">
          <ac:chgData name="Luba Slatkovska" userId="ba8c0906-7bdd-4be8-a232-93cf94a9db76" providerId="ADAL" clId="{35679B16-FAA9-472D-8F14-97520B54DE76}" dt="2024-08-29T22:22:00.162" v="990" actId="478"/>
          <ac:spMkLst>
            <pc:docMk/>
            <pc:sldMk cId="3584551702" sldId="265"/>
            <ac:spMk id="6" creationId="{49ACC762-AD0E-1EE6-749D-E1DBBD44EDED}"/>
          </ac:spMkLst>
        </pc:spChg>
        <pc:picChg chg="add mod modCrop">
          <ac:chgData name="Luba Slatkovska" userId="ba8c0906-7bdd-4be8-a232-93cf94a9db76" providerId="ADAL" clId="{35679B16-FAA9-472D-8F14-97520B54DE76}" dt="2024-08-29T22:22:05.996" v="991" actId="732"/>
          <ac:picMkLst>
            <pc:docMk/>
            <pc:sldMk cId="3584551702" sldId="265"/>
            <ac:picMk id="7" creationId="{DE696056-17D3-67C2-99D3-A12CC56F59E6}"/>
          </ac:picMkLst>
        </pc:picChg>
        <pc:picChg chg="add del mod">
          <ac:chgData name="Luba Slatkovska" userId="ba8c0906-7bdd-4be8-a232-93cf94a9db76" providerId="ADAL" clId="{35679B16-FAA9-472D-8F14-97520B54DE76}" dt="2024-08-29T22:23:14.158" v="996" actId="21"/>
          <ac:picMkLst>
            <pc:docMk/>
            <pc:sldMk cId="3584551702" sldId="265"/>
            <ac:picMk id="9" creationId="{BE0FA351-966E-967D-5F0B-2E9DC1B25EA4}"/>
          </ac:picMkLst>
        </pc:picChg>
        <pc:picChg chg="add del mod">
          <ac:chgData name="Luba Slatkovska" userId="ba8c0906-7bdd-4be8-a232-93cf94a9db76" providerId="ADAL" clId="{35679B16-FAA9-472D-8F14-97520B54DE76}" dt="2024-08-29T22:29:45.788" v="1054" actId="478"/>
          <ac:picMkLst>
            <pc:docMk/>
            <pc:sldMk cId="3584551702" sldId="265"/>
            <ac:picMk id="10" creationId="{BE0FA351-966E-967D-5F0B-2E9DC1B25EA4}"/>
          </ac:picMkLst>
        </pc:picChg>
        <pc:picChg chg="add mod">
          <ac:chgData name="Luba Slatkovska" userId="ba8c0906-7bdd-4be8-a232-93cf94a9db76" providerId="ADAL" clId="{35679B16-FAA9-472D-8F14-97520B54DE76}" dt="2024-08-29T22:29:46.308" v="1055"/>
          <ac:picMkLst>
            <pc:docMk/>
            <pc:sldMk cId="3584551702" sldId="265"/>
            <ac:picMk id="11" creationId="{BE0FA351-966E-967D-5F0B-2E9DC1B25EA4}"/>
          </ac:picMkLst>
        </pc:picChg>
        <pc:picChg chg="del mod">
          <ac:chgData name="Luba Slatkovska" userId="ba8c0906-7bdd-4be8-a232-93cf94a9db76" providerId="ADAL" clId="{35679B16-FAA9-472D-8F14-97520B54DE76}" dt="2024-08-29T22:21:57.283" v="988" actId="478"/>
          <ac:picMkLst>
            <pc:docMk/>
            <pc:sldMk cId="3584551702" sldId="265"/>
            <ac:picMk id="20" creationId="{C8E9EBBC-0E67-272C-06FF-BBC2B41AF007}"/>
          </ac:picMkLst>
        </pc:picChg>
      </pc:sldChg>
      <pc:sldChg chg="addSp delSp modSp mod">
        <pc:chgData name="Luba Slatkovska" userId="ba8c0906-7bdd-4be8-a232-93cf94a9db76" providerId="ADAL" clId="{35679B16-FAA9-472D-8F14-97520B54DE76}" dt="2024-08-29T22:31:17.937" v="1060" actId="20577"/>
        <pc:sldMkLst>
          <pc:docMk/>
          <pc:sldMk cId="672746968" sldId="266"/>
        </pc:sldMkLst>
        <pc:spChg chg="mod">
          <ac:chgData name="Luba Slatkovska" userId="ba8c0906-7bdd-4be8-a232-93cf94a9db76" providerId="ADAL" clId="{35679B16-FAA9-472D-8F14-97520B54DE76}" dt="2024-08-29T22:31:17.937" v="1060" actId="20577"/>
          <ac:spMkLst>
            <pc:docMk/>
            <pc:sldMk cId="672746968" sldId="266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31:03.357" v="1059" actId="14100"/>
          <ac:spMkLst>
            <pc:docMk/>
            <pc:sldMk cId="672746968" sldId="266"/>
            <ac:spMk id="4" creationId="{C74BF8C5-C597-05EA-3FAA-AA0CDF1ACA6A}"/>
          </ac:spMkLst>
        </pc:spChg>
        <pc:picChg chg="mod">
          <ac:chgData name="Luba Slatkovska" userId="ba8c0906-7bdd-4be8-a232-93cf94a9db76" providerId="ADAL" clId="{35679B16-FAA9-472D-8F14-97520B54DE76}" dt="2024-08-29T22:07:57.620" v="711" actId="1035"/>
          <ac:picMkLst>
            <pc:docMk/>
            <pc:sldMk cId="672746968" sldId="266"/>
            <ac:picMk id="7" creationId="{75B4003B-A03E-78D2-379E-C1848524870B}"/>
          </ac:picMkLst>
        </pc:picChg>
        <pc:picChg chg="add del mod">
          <ac:chgData name="Luba Slatkovska" userId="ba8c0906-7bdd-4be8-a232-93cf94a9db76" providerId="ADAL" clId="{35679B16-FAA9-472D-8F14-97520B54DE76}" dt="2024-08-29T22:29:42.633" v="1053" actId="21"/>
          <ac:picMkLst>
            <pc:docMk/>
            <pc:sldMk cId="672746968" sldId="266"/>
            <ac:picMk id="9" creationId="{BE0FA351-966E-967D-5F0B-2E9DC1B25EA4}"/>
          </ac:picMkLst>
        </pc:picChg>
      </pc:sldChg>
      <pc:sldChg chg="modSp mod">
        <pc:chgData name="Luba Slatkovska" userId="ba8c0906-7bdd-4be8-a232-93cf94a9db76" providerId="ADAL" clId="{35679B16-FAA9-472D-8F14-97520B54DE76}" dt="2024-08-29T22:14:24.377" v="838" actId="1076"/>
        <pc:sldMkLst>
          <pc:docMk/>
          <pc:sldMk cId="1712560598" sldId="267"/>
        </pc:sldMkLst>
        <pc:spChg chg="mod">
          <ac:chgData name="Luba Slatkovska" userId="ba8c0906-7bdd-4be8-a232-93cf94a9db76" providerId="ADAL" clId="{35679B16-FAA9-472D-8F14-97520B54DE76}" dt="2024-08-29T22:09:05.209" v="731" actId="20577"/>
          <ac:spMkLst>
            <pc:docMk/>
            <pc:sldMk cId="1712560598" sldId="267"/>
            <ac:spMk id="2" creationId="{66D5B8A6-3490-6EE0-9361-7BD68C00B9EF}"/>
          </ac:spMkLst>
        </pc:spChg>
        <pc:spChg chg="mod ord">
          <ac:chgData name="Luba Slatkovska" userId="ba8c0906-7bdd-4be8-a232-93cf94a9db76" providerId="ADAL" clId="{35679B16-FAA9-472D-8F14-97520B54DE76}" dt="2024-08-29T22:12:12.489" v="812" actId="6549"/>
          <ac:spMkLst>
            <pc:docMk/>
            <pc:sldMk cId="1712560598" sldId="267"/>
            <ac:spMk id="4" creationId="{C74BF8C5-C597-05EA-3FAA-AA0CDF1ACA6A}"/>
          </ac:spMkLst>
        </pc:spChg>
        <pc:picChg chg="mod">
          <ac:chgData name="Luba Slatkovska" userId="ba8c0906-7bdd-4be8-a232-93cf94a9db76" providerId="ADAL" clId="{35679B16-FAA9-472D-8F14-97520B54DE76}" dt="2024-08-29T22:14:24.377" v="838" actId="1076"/>
          <ac:picMkLst>
            <pc:docMk/>
            <pc:sldMk cId="1712560598" sldId="267"/>
            <ac:picMk id="8" creationId="{3B2D858F-B39F-DB25-CDD4-6A87BADBF85C}"/>
          </ac:picMkLst>
        </pc:picChg>
      </pc:sldChg>
      <pc:sldChg chg="modSp mod">
        <pc:chgData name="Luba Slatkovska" userId="ba8c0906-7bdd-4be8-a232-93cf94a9db76" providerId="ADAL" clId="{35679B16-FAA9-472D-8F14-97520B54DE76}" dt="2024-08-29T22:31:49.295" v="1063" actId="1076"/>
        <pc:sldMkLst>
          <pc:docMk/>
          <pc:sldMk cId="397006894" sldId="268"/>
        </pc:sldMkLst>
        <pc:spChg chg="mod">
          <ac:chgData name="Luba Slatkovska" userId="ba8c0906-7bdd-4be8-a232-93cf94a9db76" providerId="ADAL" clId="{35679B16-FAA9-472D-8F14-97520B54DE76}" dt="2024-08-29T22:13:35.883" v="828" actId="20577"/>
          <ac:spMkLst>
            <pc:docMk/>
            <pc:sldMk cId="397006894" sldId="268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14:05.781" v="834" actId="20577"/>
          <ac:spMkLst>
            <pc:docMk/>
            <pc:sldMk cId="397006894" sldId="268"/>
            <ac:spMk id="4" creationId="{C74BF8C5-C597-05EA-3FAA-AA0CDF1ACA6A}"/>
          </ac:spMkLst>
        </pc:spChg>
        <pc:picChg chg="mod">
          <ac:chgData name="Luba Slatkovska" userId="ba8c0906-7bdd-4be8-a232-93cf94a9db76" providerId="ADAL" clId="{35679B16-FAA9-472D-8F14-97520B54DE76}" dt="2024-08-29T22:31:49.295" v="1063" actId="1076"/>
          <ac:picMkLst>
            <pc:docMk/>
            <pc:sldMk cId="397006894" sldId="268"/>
            <ac:picMk id="7" creationId="{96FD8D5C-4E11-C466-A433-12491163BD1E}"/>
          </ac:picMkLst>
        </pc:picChg>
      </pc:sldChg>
      <pc:sldChg chg="modSp mod">
        <pc:chgData name="Luba Slatkovska" userId="ba8c0906-7bdd-4be8-a232-93cf94a9db76" providerId="ADAL" clId="{35679B16-FAA9-472D-8F14-97520B54DE76}" dt="2024-08-29T22:14:53.226" v="844" actId="20577"/>
        <pc:sldMkLst>
          <pc:docMk/>
          <pc:sldMk cId="831327610" sldId="269"/>
        </pc:sldMkLst>
        <pc:spChg chg="mod">
          <ac:chgData name="Luba Slatkovska" userId="ba8c0906-7bdd-4be8-a232-93cf94a9db76" providerId="ADAL" clId="{35679B16-FAA9-472D-8F14-97520B54DE76}" dt="2024-08-29T22:14:53.226" v="844" actId="20577"/>
          <ac:spMkLst>
            <pc:docMk/>
            <pc:sldMk cId="831327610" sldId="269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14:12.652" v="836" actId="20577"/>
          <ac:spMkLst>
            <pc:docMk/>
            <pc:sldMk cId="831327610" sldId="269"/>
            <ac:spMk id="4" creationId="{C74BF8C5-C597-05EA-3FAA-AA0CDF1ACA6A}"/>
          </ac:spMkLst>
        </pc:spChg>
        <pc:picChg chg="mod">
          <ac:chgData name="Luba Slatkovska" userId="ba8c0906-7bdd-4be8-a232-93cf94a9db76" providerId="ADAL" clId="{35679B16-FAA9-472D-8F14-97520B54DE76}" dt="2024-08-29T22:14:21.523" v="837" actId="1076"/>
          <ac:picMkLst>
            <pc:docMk/>
            <pc:sldMk cId="831327610" sldId="269"/>
            <ac:picMk id="8" creationId="{DC8160BF-16E2-42D1-B382-BD3AC11B1626}"/>
          </ac:picMkLst>
        </pc:picChg>
      </pc:sldChg>
      <pc:sldChg chg="modSp mod">
        <pc:chgData name="Luba Slatkovska" userId="ba8c0906-7bdd-4be8-a232-93cf94a9db76" providerId="ADAL" clId="{35679B16-FAA9-472D-8F14-97520B54DE76}" dt="2024-08-29T22:15:47.198" v="866"/>
        <pc:sldMkLst>
          <pc:docMk/>
          <pc:sldMk cId="4226511872" sldId="270"/>
        </pc:sldMkLst>
        <pc:spChg chg="mod">
          <ac:chgData name="Luba Slatkovska" userId="ba8c0906-7bdd-4be8-a232-93cf94a9db76" providerId="ADAL" clId="{35679B16-FAA9-472D-8F14-97520B54DE76}" dt="2024-08-29T22:15:33.413" v="864" actId="6549"/>
          <ac:spMkLst>
            <pc:docMk/>
            <pc:sldMk cId="4226511872" sldId="270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15:47.198" v="866"/>
          <ac:spMkLst>
            <pc:docMk/>
            <pc:sldMk cId="4226511872" sldId="270"/>
            <ac:spMk id="4" creationId="{C74BF8C5-C597-05EA-3FAA-AA0CDF1ACA6A}"/>
          </ac:spMkLst>
        </pc:spChg>
        <pc:picChg chg="mod">
          <ac:chgData name="Luba Slatkovska" userId="ba8c0906-7bdd-4be8-a232-93cf94a9db76" providerId="ADAL" clId="{35679B16-FAA9-472D-8F14-97520B54DE76}" dt="2024-08-29T22:15:36.075" v="865" actId="1076"/>
          <ac:picMkLst>
            <pc:docMk/>
            <pc:sldMk cId="4226511872" sldId="270"/>
            <ac:picMk id="7" creationId="{81378279-D4E3-FDBF-E15D-688CCE3C7084}"/>
          </ac:picMkLst>
        </pc:picChg>
      </pc:sldChg>
      <pc:sldChg chg="modSp mod">
        <pc:chgData name="Luba Slatkovska" userId="ba8c0906-7bdd-4be8-a232-93cf94a9db76" providerId="ADAL" clId="{35679B16-FAA9-472D-8F14-97520B54DE76}" dt="2024-08-29T22:32:34.465" v="1076" actId="20577"/>
        <pc:sldMkLst>
          <pc:docMk/>
          <pc:sldMk cId="693652186" sldId="271"/>
        </pc:sldMkLst>
        <pc:spChg chg="mod">
          <ac:chgData name="Luba Slatkovska" userId="ba8c0906-7bdd-4be8-a232-93cf94a9db76" providerId="ADAL" clId="{35679B16-FAA9-472D-8F14-97520B54DE76}" dt="2024-08-29T22:32:34.465" v="1076" actId="20577"/>
          <ac:spMkLst>
            <pc:docMk/>
            <pc:sldMk cId="693652186" sldId="271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18:23.488" v="932" actId="6549"/>
          <ac:spMkLst>
            <pc:docMk/>
            <pc:sldMk cId="693652186" sldId="271"/>
            <ac:spMk id="4" creationId="{C74BF8C5-C597-05EA-3FAA-AA0CDF1ACA6A}"/>
          </ac:spMkLst>
        </pc:spChg>
        <pc:picChg chg="mod">
          <ac:chgData name="Luba Slatkovska" userId="ba8c0906-7bdd-4be8-a232-93cf94a9db76" providerId="ADAL" clId="{35679B16-FAA9-472D-8F14-97520B54DE76}" dt="2024-08-29T22:17:08.963" v="902" actId="1035"/>
          <ac:picMkLst>
            <pc:docMk/>
            <pc:sldMk cId="693652186" sldId="271"/>
            <ac:picMk id="10" creationId="{D36BE013-69C3-76BE-2C63-1549A942E5EA}"/>
          </ac:picMkLst>
        </pc:picChg>
        <pc:picChg chg="mod">
          <ac:chgData name="Luba Slatkovska" userId="ba8c0906-7bdd-4be8-a232-93cf94a9db76" providerId="ADAL" clId="{35679B16-FAA9-472D-8F14-97520B54DE76}" dt="2024-08-29T22:17:08.963" v="902" actId="1035"/>
          <ac:picMkLst>
            <pc:docMk/>
            <pc:sldMk cId="693652186" sldId="271"/>
            <ac:picMk id="11" creationId="{91FF3F3B-C058-7A9F-7D1B-AAE6E2E0179E}"/>
          </ac:picMkLst>
        </pc:picChg>
      </pc:sldChg>
      <pc:sldChg chg="addSp modSp mod">
        <pc:chgData name="Luba Slatkovska" userId="ba8c0906-7bdd-4be8-a232-93cf94a9db76" providerId="ADAL" clId="{35679B16-FAA9-472D-8F14-97520B54DE76}" dt="2024-08-29T22:21:44.825" v="987" actId="6549"/>
        <pc:sldMkLst>
          <pc:docMk/>
          <pc:sldMk cId="3528240054" sldId="272"/>
        </pc:sldMkLst>
        <pc:spChg chg="mod">
          <ac:chgData name="Luba Slatkovska" userId="ba8c0906-7bdd-4be8-a232-93cf94a9db76" providerId="ADAL" clId="{35679B16-FAA9-472D-8F14-97520B54DE76}" dt="2024-08-29T22:19:08.638" v="937" actId="14100"/>
          <ac:spMkLst>
            <pc:docMk/>
            <pc:sldMk cId="3528240054" sldId="272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21:44.825" v="987" actId="6549"/>
          <ac:spMkLst>
            <pc:docMk/>
            <pc:sldMk cId="3528240054" sldId="272"/>
            <ac:spMk id="4" creationId="{C74BF8C5-C597-05EA-3FAA-AA0CDF1ACA6A}"/>
          </ac:spMkLst>
        </pc:spChg>
        <pc:spChg chg="add mod">
          <ac:chgData name="Luba Slatkovska" userId="ba8c0906-7bdd-4be8-a232-93cf94a9db76" providerId="ADAL" clId="{35679B16-FAA9-472D-8F14-97520B54DE76}" dt="2024-08-29T22:20:36.834" v="965" actId="20577"/>
          <ac:spMkLst>
            <pc:docMk/>
            <pc:sldMk cId="3528240054" sldId="272"/>
            <ac:spMk id="6" creationId="{AF59B288-A090-2E5F-1099-B89EE264436D}"/>
          </ac:spMkLst>
        </pc:spChg>
        <pc:picChg chg="mod">
          <ac:chgData name="Luba Slatkovska" userId="ba8c0906-7bdd-4be8-a232-93cf94a9db76" providerId="ADAL" clId="{35679B16-FAA9-472D-8F14-97520B54DE76}" dt="2024-08-29T22:20:16.422" v="962" actId="1076"/>
          <ac:picMkLst>
            <pc:docMk/>
            <pc:sldMk cId="3528240054" sldId="272"/>
            <ac:picMk id="7" creationId="{895A45EA-6AFD-2B90-56F3-57FBA3ADD446}"/>
          </ac:picMkLst>
        </pc:picChg>
      </pc:sldChg>
      <pc:sldChg chg="delSp modSp mod">
        <pc:chgData name="Luba Slatkovska" userId="ba8c0906-7bdd-4be8-a232-93cf94a9db76" providerId="ADAL" clId="{35679B16-FAA9-472D-8F14-97520B54DE76}" dt="2024-08-29T21:45:35.755" v="24" actId="21"/>
        <pc:sldMkLst>
          <pc:docMk/>
          <pc:sldMk cId="925692757" sldId="273"/>
        </pc:sldMkLst>
        <pc:spChg chg="mod">
          <ac:chgData name="Luba Slatkovska" userId="ba8c0906-7bdd-4be8-a232-93cf94a9db76" providerId="ADAL" clId="{35679B16-FAA9-472D-8F14-97520B54DE76}" dt="2024-08-29T21:44:09.053" v="2"/>
          <ac:spMkLst>
            <pc:docMk/>
            <pc:sldMk cId="925692757" sldId="273"/>
            <ac:spMk id="2" creationId="{3EC13EBA-EACB-B442-39B6-CC1AB740BD28}"/>
          </ac:spMkLst>
        </pc:spChg>
        <pc:spChg chg="mod">
          <ac:chgData name="Luba Slatkovska" userId="ba8c0906-7bdd-4be8-a232-93cf94a9db76" providerId="ADAL" clId="{35679B16-FAA9-472D-8F14-97520B54DE76}" dt="2024-08-29T21:45:00.111" v="13" actId="114"/>
          <ac:spMkLst>
            <pc:docMk/>
            <pc:sldMk cId="925692757" sldId="273"/>
            <ac:spMk id="3" creationId="{EC93D5A9-CB30-4324-669F-77ACC3761535}"/>
          </ac:spMkLst>
        </pc:spChg>
        <pc:spChg chg="del mod">
          <ac:chgData name="Luba Slatkovska" userId="ba8c0906-7bdd-4be8-a232-93cf94a9db76" providerId="ADAL" clId="{35679B16-FAA9-472D-8F14-97520B54DE76}" dt="2024-08-29T21:45:35.755" v="24" actId="21"/>
          <ac:spMkLst>
            <pc:docMk/>
            <pc:sldMk cId="925692757" sldId="273"/>
            <ac:spMk id="4" creationId="{BFD6E49A-73EF-6998-1D64-397F3D271592}"/>
          </ac:spMkLst>
        </pc:spChg>
      </pc:sldChg>
      <pc:sldChg chg="addSp delSp modSp add mod">
        <pc:chgData name="Luba Slatkovska" userId="ba8c0906-7bdd-4be8-a232-93cf94a9db76" providerId="ADAL" clId="{35679B16-FAA9-472D-8F14-97520B54DE76}" dt="2024-08-29T22:10:14.876" v="763" actId="114"/>
        <pc:sldMkLst>
          <pc:docMk/>
          <pc:sldMk cId="2191665184" sldId="274"/>
        </pc:sldMkLst>
        <pc:spChg chg="mod">
          <ac:chgData name="Luba Slatkovska" userId="ba8c0906-7bdd-4be8-a232-93cf94a9db76" providerId="ADAL" clId="{35679B16-FAA9-472D-8F14-97520B54DE76}" dt="2024-08-29T22:10:14.876" v="763" actId="114"/>
          <ac:spMkLst>
            <pc:docMk/>
            <pc:sldMk cId="2191665184" sldId="274"/>
            <ac:spMk id="2" creationId="{66D5B8A6-3490-6EE0-9361-7BD68C00B9EF}"/>
          </ac:spMkLst>
        </pc:spChg>
        <pc:spChg chg="mod">
          <ac:chgData name="Luba Slatkovska" userId="ba8c0906-7bdd-4be8-a232-93cf94a9db76" providerId="ADAL" clId="{35679B16-FAA9-472D-8F14-97520B54DE76}" dt="2024-08-29T22:03:54.485" v="622" actId="6549"/>
          <ac:spMkLst>
            <pc:docMk/>
            <pc:sldMk cId="2191665184" sldId="274"/>
            <ac:spMk id="4" creationId="{C74BF8C5-C597-05EA-3FAA-AA0CDF1ACA6A}"/>
          </ac:spMkLst>
        </pc:spChg>
        <pc:spChg chg="add del mod">
          <ac:chgData name="Luba Slatkovska" userId="ba8c0906-7bdd-4be8-a232-93cf94a9db76" providerId="ADAL" clId="{35679B16-FAA9-472D-8F14-97520B54DE76}" dt="2024-08-29T22:02:24.446" v="570" actId="6549"/>
          <ac:spMkLst>
            <pc:docMk/>
            <pc:sldMk cId="2191665184" sldId="274"/>
            <ac:spMk id="7" creationId="{AEE53C8D-05D6-25FA-6C91-9D94A62A9426}"/>
          </ac:spMkLst>
        </pc:spChg>
        <pc:picChg chg="del">
          <ac:chgData name="Luba Slatkovska" userId="ba8c0906-7bdd-4be8-a232-93cf94a9db76" providerId="ADAL" clId="{35679B16-FAA9-472D-8F14-97520B54DE76}" dt="2024-08-29T21:59:19.768" v="481" actId="478"/>
          <ac:picMkLst>
            <pc:docMk/>
            <pc:sldMk cId="2191665184" sldId="274"/>
            <ac:picMk id="3" creationId="{19C69149-592E-F914-E563-302AAB1E5E94}"/>
          </ac:picMkLst>
        </pc:picChg>
        <pc:picChg chg="del">
          <ac:chgData name="Luba Slatkovska" userId="ba8c0906-7bdd-4be8-a232-93cf94a9db76" providerId="ADAL" clId="{35679B16-FAA9-472D-8F14-97520B54DE76}" dt="2024-08-29T21:59:19.768" v="481" actId="478"/>
          <ac:picMkLst>
            <pc:docMk/>
            <pc:sldMk cId="2191665184" sldId="274"/>
            <ac:picMk id="8" creationId="{C3784800-AECB-5E09-33BD-45FABDB70425}"/>
          </ac:picMkLst>
        </pc:picChg>
      </pc:sldChg>
      <pc:sldChg chg="new del">
        <pc:chgData name="Luba Slatkovska" userId="ba8c0906-7bdd-4be8-a232-93cf94a9db76" providerId="ADAL" clId="{35679B16-FAA9-472D-8F14-97520B54DE76}" dt="2024-08-29T21:59:05.777" v="462" actId="680"/>
        <pc:sldMkLst>
          <pc:docMk/>
          <pc:sldMk cId="3708476380" sldId="274"/>
        </pc:sldMkLst>
      </pc:sldChg>
      <pc:sldMasterChg chg="modSldLayout">
        <pc:chgData name="Luba Slatkovska" userId="ba8c0906-7bdd-4be8-a232-93cf94a9db76" providerId="ADAL" clId="{35679B16-FAA9-472D-8F14-97520B54DE76}" dt="2024-08-29T21:45:43.283" v="25"/>
        <pc:sldMasterMkLst>
          <pc:docMk/>
          <pc:sldMasterMk cId="1946481022" sldId="2147483648"/>
        </pc:sldMasterMkLst>
        <pc:sldLayoutChg chg="addSp modSp">
          <pc:chgData name="Luba Slatkovska" userId="ba8c0906-7bdd-4be8-a232-93cf94a9db76" providerId="ADAL" clId="{35679B16-FAA9-472D-8F14-97520B54DE76}" dt="2024-08-29T21:45:43.283" v="25"/>
          <pc:sldLayoutMkLst>
            <pc:docMk/>
            <pc:sldMasterMk cId="1946481022" sldId="2147483648"/>
            <pc:sldLayoutMk cId="3865945580" sldId="2147483649"/>
          </pc:sldLayoutMkLst>
          <pc:spChg chg="add mod">
            <ac:chgData name="Luba Slatkovska" userId="ba8c0906-7bdd-4be8-a232-93cf94a9db76" providerId="ADAL" clId="{35679B16-FAA9-472D-8F14-97520B54DE76}" dt="2024-08-29T21:45:43.283" v="25"/>
            <ac:spMkLst>
              <pc:docMk/>
              <pc:sldMasterMk cId="1946481022" sldId="2147483648"/>
              <pc:sldLayoutMk cId="3865945580" sldId="2147483649"/>
              <ac:spMk id="7" creationId="{BFD6E49A-73EF-6998-1D64-397F3D271592}"/>
            </ac:spMkLst>
          </pc:spChg>
        </pc:sldLayoutChg>
      </pc:sldMasterChg>
    </pc:docChg>
  </pc:docChgLst>
  <pc:docChgLst>
    <pc:chgData name="Allen McCrodden" userId="c5cb6fbe-694b-435b-be28-17b459e442d4" providerId="ADAL" clId="{F89EA884-032A-9249-BD3B-49FECBEDBB72}"/>
    <pc:docChg chg="undo custSel addSld modSld sldOrd modMainMaster">
      <pc:chgData name="Allen McCrodden" userId="c5cb6fbe-694b-435b-be28-17b459e442d4" providerId="ADAL" clId="{F89EA884-032A-9249-BD3B-49FECBEDBB72}" dt="2024-08-26T20:11:23.465" v="616" actId="207"/>
      <pc:docMkLst>
        <pc:docMk/>
      </pc:docMkLst>
      <pc:sldChg chg="addSp delSp modSp new mod ord">
        <pc:chgData name="Allen McCrodden" userId="c5cb6fbe-694b-435b-be28-17b459e442d4" providerId="ADAL" clId="{F89EA884-032A-9249-BD3B-49FECBEDBB72}" dt="2024-08-26T20:11:23.465" v="616" actId="207"/>
        <pc:sldMkLst>
          <pc:docMk/>
          <pc:sldMk cId="925692757" sldId="273"/>
        </pc:sldMkLst>
        <pc:spChg chg="add del mod">
          <ac:chgData name="Allen McCrodden" userId="c5cb6fbe-694b-435b-be28-17b459e442d4" providerId="ADAL" clId="{F89EA884-032A-9249-BD3B-49FECBEDBB72}" dt="2024-08-26T20:11:23.465" v="616" actId="207"/>
          <ac:spMkLst>
            <pc:docMk/>
            <pc:sldMk cId="925692757" sldId="273"/>
            <ac:spMk id="4" creationId="{BFD6E49A-73EF-6998-1D64-397F3D271592}"/>
          </ac:spMkLst>
        </pc:spChg>
        <pc:spChg chg="add del">
          <ac:chgData name="Allen McCrodden" userId="c5cb6fbe-694b-435b-be28-17b459e442d4" providerId="ADAL" clId="{F89EA884-032A-9249-BD3B-49FECBEDBB72}" dt="2024-08-26T20:11:12.633" v="614" actId="21"/>
          <ac:spMkLst>
            <pc:docMk/>
            <pc:sldMk cId="925692757" sldId="273"/>
            <ac:spMk id="5" creationId="{B83AE7CF-0661-B3A6-86DE-734D5347873D}"/>
          </ac:spMkLst>
        </pc:spChg>
      </pc:sldChg>
      <pc:sldMasterChg chg="addSp modSp mod modSldLayout">
        <pc:chgData name="Allen McCrodden" userId="c5cb6fbe-694b-435b-be28-17b459e442d4" providerId="ADAL" clId="{F89EA884-032A-9249-BD3B-49FECBEDBB72}" dt="2024-08-26T20:10:38.830" v="607" actId="207"/>
        <pc:sldMasterMkLst>
          <pc:docMk/>
          <pc:sldMasterMk cId="1946481022" sldId="2147483648"/>
        </pc:sldMasterMkLst>
        <pc:spChg chg="mod">
          <ac:chgData name="Allen McCrodden" userId="c5cb6fbe-694b-435b-be28-17b459e442d4" providerId="ADAL" clId="{F89EA884-032A-9249-BD3B-49FECBEDBB72}" dt="2024-08-26T20:07:07.168" v="270" actId="1036"/>
          <ac:spMkLst>
            <pc:docMk/>
            <pc:sldMasterMk cId="1946481022" sldId="2147483648"/>
            <ac:spMk id="2" creationId="{75EE9C16-F956-170A-E1E0-C3799CB934E8}"/>
          </ac:spMkLst>
        </pc:spChg>
        <pc:spChg chg="mod">
          <ac:chgData name="Allen McCrodden" userId="c5cb6fbe-694b-435b-be28-17b459e442d4" providerId="ADAL" clId="{F89EA884-032A-9249-BD3B-49FECBEDBB72}" dt="2024-08-26T20:04:46.949" v="9" actId="14100"/>
          <ac:spMkLst>
            <pc:docMk/>
            <pc:sldMasterMk cId="1946481022" sldId="2147483648"/>
            <ac:spMk id="3" creationId="{98BAE2F0-C6DD-84F0-C9B2-5CA7ADA23DA8}"/>
          </ac:spMkLst>
        </pc:spChg>
        <pc:spChg chg="add mod">
          <ac:chgData name="Allen McCrodden" userId="c5cb6fbe-694b-435b-be28-17b459e442d4" providerId="ADAL" clId="{F89EA884-032A-9249-BD3B-49FECBEDBB72}" dt="2024-08-26T20:06:55.689" v="268" actId="14100"/>
          <ac:spMkLst>
            <pc:docMk/>
            <pc:sldMasterMk cId="1946481022" sldId="2147483648"/>
            <ac:spMk id="4" creationId="{4B230574-2E7F-3264-4548-2001E4D9FCE4}"/>
          </ac:spMkLst>
        </pc:spChg>
        <pc:spChg chg="mod">
          <ac:chgData name="Allen McCrodden" userId="c5cb6fbe-694b-435b-be28-17b459e442d4" providerId="ADAL" clId="{F89EA884-032A-9249-BD3B-49FECBEDBB72}" dt="2024-08-26T20:04:23.614" v="2" actId="12789"/>
          <ac:spMkLst>
            <pc:docMk/>
            <pc:sldMasterMk cId="1946481022" sldId="2147483648"/>
            <ac:spMk id="8" creationId="{3A69191E-260C-65FB-0B6B-A7BBCFBF1A25}"/>
          </ac:spMkLst>
        </pc:spChg>
        <pc:spChg chg="mod">
          <ac:chgData name="Allen McCrodden" userId="c5cb6fbe-694b-435b-be28-17b459e442d4" providerId="ADAL" clId="{F89EA884-032A-9249-BD3B-49FECBEDBB72}" dt="2024-08-26T20:04:27.560" v="3" actId="14100"/>
          <ac:spMkLst>
            <pc:docMk/>
            <pc:sldMasterMk cId="1946481022" sldId="2147483648"/>
            <ac:spMk id="9" creationId="{5C7740D2-7964-4124-30BD-0FFD740054BA}"/>
          </ac:spMkLst>
        </pc:spChg>
        <pc:sldLayoutChg chg="addSp delSp modSp mod">
          <pc:chgData name="Allen McCrodden" userId="c5cb6fbe-694b-435b-be28-17b459e442d4" providerId="ADAL" clId="{F89EA884-032A-9249-BD3B-49FECBEDBB72}" dt="2024-08-26T20:10:38.830" v="607" actId="207"/>
          <pc:sldLayoutMkLst>
            <pc:docMk/>
            <pc:sldMasterMk cId="1946481022" sldId="2147483648"/>
            <pc:sldLayoutMk cId="3865945580" sldId="2147483649"/>
          </pc:sldLayoutMkLst>
          <pc:spChg chg="mod">
            <ac:chgData name="Allen McCrodden" userId="c5cb6fbe-694b-435b-be28-17b459e442d4" providerId="ADAL" clId="{F89EA884-032A-9249-BD3B-49FECBEDBB72}" dt="2024-08-26T20:10:38.830" v="607" actId="207"/>
            <ac:spMkLst>
              <pc:docMk/>
              <pc:sldMasterMk cId="1946481022" sldId="2147483648"/>
              <pc:sldLayoutMk cId="3865945580" sldId="2147483649"/>
              <ac:spMk id="2" creationId="{79D075B6-DA85-9254-F21B-5FB796BA44E3}"/>
            </ac:spMkLst>
          </pc:spChg>
          <pc:spChg chg="mod">
            <ac:chgData name="Allen McCrodden" userId="c5cb6fbe-694b-435b-be28-17b459e442d4" providerId="ADAL" clId="{F89EA884-032A-9249-BD3B-49FECBEDBB72}" dt="2024-08-26T20:09:49.954" v="480" actId="14100"/>
            <ac:spMkLst>
              <pc:docMk/>
              <pc:sldMasterMk cId="1946481022" sldId="2147483648"/>
              <pc:sldLayoutMk cId="3865945580" sldId="2147483649"/>
              <ac:spMk id="3" creationId="{627C4A8D-AC72-FCC4-957C-F9BFA26B18FA}"/>
            </ac:spMkLst>
          </pc:spChg>
          <pc:spChg chg="add mod">
            <ac:chgData name="Allen McCrodden" userId="c5cb6fbe-694b-435b-be28-17b459e442d4" providerId="ADAL" clId="{F89EA884-032A-9249-BD3B-49FECBEDBB72}" dt="2024-08-26T20:10:07.107" v="485" actId="14100"/>
            <ac:spMkLst>
              <pc:docMk/>
              <pc:sldMasterMk cId="1946481022" sldId="2147483648"/>
              <pc:sldLayoutMk cId="3865945580" sldId="2147483649"/>
              <ac:spMk id="10" creationId="{437441FA-CEF2-672E-DDFE-314A60CA6A0A}"/>
            </ac:spMkLst>
          </pc:spChg>
          <pc:picChg chg="add mod modCrop">
            <ac:chgData name="Allen McCrodden" userId="c5cb6fbe-694b-435b-be28-17b459e442d4" providerId="ADAL" clId="{F89EA884-032A-9249-BD3B-49FECBEDBB72}" dt="2024-08-26T20:07:48.911" v="282" actId="167"/>
            <ac:picMkLst>
              <pc:docMk/>
              <pc:sldMasterMk cId="1946481022" sldId="2147483648"/>
              <pc:sldLayoutMk cId="3865945580" sldId="2147483649"/>
              <ac:picMk id="8" creationId="{09070C49-2F85-FB06-6F50-2E1DC5BC7AE0}"/>
            </ac:picMkLst>
          </pc:picChg>
          <pc:picChg chg="add del mod">
            <ac:chgData name="Allen McCrodden" userId="c5cb6fbe-694b-435b-be28-17b459e442d4" providerId="ADAL" clId="{F89EA884-032A-9249-BD3B-49FECBEDBB72}" dt="2024-08-26T20:09:51.458" v="481" actId="21"/>
            <ac:picMkLst>
              <pc:docMk/>
              <pc:sldMasterMk cId="1946481022" sldId="2147483648"/>
              <pc:sldLayoutMk cId="3865945580" sldId="2147483649"/>
              <ac:picMk id="9" creationId="{A860B7A8-098D-D272-D99B-1E414BBFC5D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50021-65B9-7D42-AAA9-AE219B14CB88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3119-6D49-A546-889E-B8498266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070C49-2F85-FB06-6F50-2E1DC5BC7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038" b="424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D075B6-DA85-9254-F21B-5FB796BA4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2215"/>
            <a:ext cx="12192000" cy="1575681"/>
          </a:xfrm>
          <a:solidFill>
            <a:srgbClr val="51A0C2">
              <a:alpha val="90000"/>
            </a:srgbClr>
          </a:solidFill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C4A8D-AC72-FCC4-957C-F9BFA26B1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703847"/>
          </a:xfrm>
          <a:solidFill>
            <a:srgbClr val="3C5829">
              <a:alpha val="95430"/>
            </a:srgbClr>
          </a:solidFill>
        </p:spPr>
        <p:txBody>
          <a:bodyPr wrap="square" tIns="182880" bIns="18288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7E345-1B9C-1BE2-F95D-E3BBDA6C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EB4979-FED9-B348-A79C-A6A1C73A8884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8CB8-9E1F-1AB9-A82F-64568A45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BF4D-0C05-EA76-FF0E-BB1F728F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7441FA-CEF2-672E-DDFE-314A60CA6A0A}"/>
              </a:ext>
            </a:extLst>
          </p:cNvPr>
          <p:cNvSpPr/>
          <p:nvPr userDrawn="1"/>
        </p:nvSpPr>
        <p:spPr>
          <a:xfrm>
            <a:off x="0" y="6637867"/>
            <a:ext cx="12192000" cy="220133"/>
          </a:xfrm>
          <a:prstGeom prst="rect">
            <a:avLst/>
          </a:prstGeom>
          <a:solidFill>
            <a:srgbClr val="51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FD6E49A-73EF-6998-1D64-397F3D271592}"/>
              </a:ext>
            </a:extLst>
          </p:cNvPr>
          <p:cNvSpPr txBox="1">
            <a:spLocks/>
          </p:cNvSpPr>
          <p:nvPr userDrawn="1"/>
        </p:nvSpPr>
        <p:spPr>
          <a:xfrm>
            <a:off x="812259" y="6523962"/>
            <a:ext cx="984130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>
              <a:solidFill>
                <a:srgbClr val="000000"/>
              </a:solidFill>
              <a:latin typeface="Brandon Grotesque Regular"/>
            </a:endParaRPr>
          </a:p>
          <a:p>
            <a:endParaRPr lang="en-CA" sz="1200">
              <a:latin typeface="Brandon Grotesque Regular"/>
            </a:endParaRPr>
          </a:p>
          <a:p>
            <a:pPr algn="ctr"/>
            <a:r>
              <a:rPr lang="en-US" sz="1200">
                <a:latin typeface="Brandon Grotesque Regular"/>
              </a:rPr>
              <a:t> </a:t>
            </a:r>
            <a:r>
              <a:rPr lang="en-US" sz="1200">
                <a:solidFill>
                  <a:srgbClr val="FFFFFF"/>
                </a:solidFill>
                <a:latin typeface="Brandon Grotesque Regular"/>
              </a:rPr>
              <a:t>This non-accredited learning activity is financially supported by Amgen Canada and is for healthcare professionals only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4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F201-DD78-9906-C569-E12DFA1E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B87F8-0498-A254-7B81-51C1001E3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CB40-2E4D-23C6-33CB-95A17626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F73DC-40F3-F441-AD5F-1E932245E4F1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EC633-126C-8877-09AE-A58FCA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4B91-D793-C43F-0088-DCF07EB9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3020C-58A7-C62F-96BE-92F393155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657B8-C905-461C-DBA0-12FCF178D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5BCD2-2867-436A-AC6E-327310FC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220D7-FFCA-EA44-B66F-928D1176B47E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E6980-9D8B-0D31-B635-EE296FD8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0955C-2C59-25C5-C0E2-F2F7ADD8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0EC2-AD1E-B0D1-28F0-99DCB6ED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94BC-D225-0D4A-EA58-1CB7929D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0F919-3DF1-12AC-16C3-45905E7B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BA166F-EE45-BF42-AC08-A3A96C15DC42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579F3-5B78-172E-DB7D-0F0DCEF3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F7F1-0B09-2DA1-8F8E-3A7A0A72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F764-FA08-E6BE-2405-6CF3D1E8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BAF9-86CE-4AA6-CADD-7A8368C8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3E521-AAE8-A0D7-BDDF-33BDDCE3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67782-8598-7C46-B4F1-0084083CEF7B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DAE50-829D-9ABD-C1C6-C9DF7B3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7ED5-D0C5-BDE2-EF9B-3495A06F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6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7CC4-52F6-9683-CD0F-BBAADC94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06C6-2357-4AEF-1D72-6355DEA18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160CB-712A-6F02-3605-C5E1601C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E8C7B-0412-06C9-AD69-87CA2BEB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ABF51C-07C2-754F-A477-DA942CB0744C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35A2D-FFD0-5BE5-E0F0-59952F3F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18AD2-1CC1-0C5A-420B-8C10F52A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4A36-E8E8-9321-2948-1C00CF9D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DA9C8-A046-ADF1-61FA-D712394C6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3C4E6-71D4-2D6E-183D-EC432C9C3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A69D0-C5A1-D231-03CE-693BDB400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A4339-A3EB-55AC-7309-1F74761F0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3D5EB-EB64-E964-D1B6-5E5C40EF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4EB34-D850-174D-84F2-EED19CEA5A52}" type="datetime1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6C924-4067-F5B2-9F73-F88D4D49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CC2AD-CF4A-28FB-B4CE-29B0D224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A71F-CBBB-AE5C-1DB5-19CD5AE8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EBA9-0381-7D22-44D7-590D8A35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688EA4-6B8C-3E4B-8D38-FD0597ED643D}" type="datetime1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864D-7B59-7B1F-6D9E-9039E52A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B24AC-4EDD-DFFB-CE81-CFFCCF8D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43675-EB76-704C-D08E-96919701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1A3D8-D214-6D41-A751-EEA0EAE23BF1}" type="datetime1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4EA21-4D74-7390-B525-A043393D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9ABD7-9AB7-343D-3750-39126179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9200-E6C1-0BCF-69A4-87873CF3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6F0D-F6C3-A78A-D085-9EABA8E6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46572-9978-C1AF-4690-1B4580453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96E13-0987-FB2D-E780-989EEE0D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7D54C-7674-B646-BC28-69C1AC1C2499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05C9F-0AA3-8188-7BC3-4260155E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1E9CC-72AB-4BC5-7037-7A7799CD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1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8771-3F42-1B70-29E2-233F72D0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49FBA-1880-D6DA-B0BC-9E70ACA46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9CFCC-8FF2-9435-2224-1EC3DA4CA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7DE9D-A35C-71CF-EADB-75BD000F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DDA3-DF0E-5243-9298-74DBD16D026A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54708-C45E-8688-D037-9A9B044F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240D3-871F-5C8B-7605-63FDEA9F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230574-2E7F-3264-4548-2001E4D9FCE4}"/>
              </a:ext>
            </a:extLst>
          </p:cNvPr>
          <p:cNvSpPr/>
          <p:nvPr userDrawn="1"/>
        </p:nvSpPr>
        <p:spPr>
          <a:xfrm rot="10800000">
            <a:off x="-1" y="948906"/>
            <a:ext cx="12192001" cy="29329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740D2-7964-4124-30BD-0FFD740054BA}"/>
              </a:ext>
            </a:extLst>
          </p:cNvPr>
          <p:cNvSpPr/>
          <p:nvPr userDrawn="1"/>
        </p:nvSpPr>
        <p:spPr>
          <a:xfrm>
            <a:off x="1" y="6176963"/>
            <a:ext cx="12192000" cy="684917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9191E-260C-65FB-0B6B-A7BBCFBF1A25}"/>
              </a:ext>
            </a:extLst>
          </p:cNvPr>
          <p:cNvSpPr/>
          <p:nvPr userDrawn="1"/>
        </p:nvSpPr>
        <p:spPr>
          <a:xfrm>
            <a:off x="0" y="0"/>
            <a:ext cx="12192000" cy="948906"/>
          </a:xfrm>
          <a:prstGeom prst="rect">
            <a:avLst/>
          </a:prstGeom>
          <a:solidFill>
            <a:srgbClr val="51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E9C16-F956-170A-E1E0-C3799CB9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68"/>
            <a:ext cx="10515600" cy="61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AE2F0-C6DD-84F0-C9B2-5CA7ADA23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8294"/>
            <a:ext cx="10515600" cy="504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0F6F-EABB-8FB2-D8D2-7437D3D5E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4130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12B8C-3E5D-E7C4-78D8-895F09E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656" y="6356350"/>
            <a:ext cx="49314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5BA72-B157-2949-A5C9-EABB6C53A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8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3EBA-EACB-B442-39B6-CC1AB740B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Paradigm Shifts in the</a:t>
            </a:r>
            <a:br>
              <a:rPr lang="en-US" dirty="0"/>
            </a:br>
            <a:r>
              <a:rPr lang="en-US" dirty="0"/>
              <a:t>Care of Patients With Osteoporosis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3D5A9-CB30-4324-669F-77ACC3761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2507225"/>
          </a:xfrm>
        </p:spPr>
        <p:txBody>
          <a:bodyPr/>
          <a:lstStyle/>
          <a:p>
            <a:pPr algn="ctr"/>
            <a:r>
              <a:rPr lang="en-US" sz="1800" b="0" i="0" u="none" strike="noStrike" baseline="0" dirty="0">
                <a:latin typeface="Brandon Grotesque Regular"/>
              </a:rPr>
              <a:t> </a:t>
            </a:r>
            <a:r>
              <a:rPr lang="en-US" sz="1800" i="1" u="none" strike="noStrike" baseline="0" dirty="0">
                <a:solidFill>
                  <a:srgbClr val="FFFFFF"/>
                </a:solidFill>
                <a:latin typeface="Brandon Grotesque Regular"/>
              </a:rPr>
              <a:t>This content was developed in concert with the scientific planning committee members: 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FFFFFF"/>
                </a:solidFill>
                <a:latin typeface="Brandon Grotesque Bold"/>
              </a:rPr>
              <a:t>David Kendler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Bold"/>
              </a:rPr>
              <a:t>, MD, FRCPC, CCD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Regular"/>
              </a:rPr>
              <a:t>Clinical Professor, Department of Medicine, University of British Columbia 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FFFFFF"/>
                </a:solidFill>
                <a:latin typeface="Brandon Grotesque Bold"/>
              </a:rPr>
              <a:t>Jonathan Adachi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Bold"/>
              </a:rPr>
              <a:t>, MD, FRCPC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Regular"/>
              </a:rPr>
              <a:t>Professor, Department of Medicine, McMaster University 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FFFFFF"/>
                </a:solidFill>
                <a:latin typeface="Brandon Grotesque Bold"/>
              </a:rPr>
              <a:t>Jeff Habert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Bold"/>
              </a:rPr>
              <a:t>, MD, 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Brandon Grotesque Bold"/>
              </a:rPr>
              <a:t>CCFP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Bold"/>
              </a:rPr>
              <a:t>, 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Brandon Grotesque Bold"/>
              </a:rPr>
              <a:t>FCFP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Bold"/>
              </a:rPr>
              <a:t>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Regular"/>
              </a:rPr>
              <a:t>Assistant Professor, Department of Family and Community Medicine, University of Toronto 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FFFFFF"/>
                </a:solidFill>
                <a:latin typeface="Brandon Grotesque Bold"/>
              </a:rPr>
              <a:t>Anne Morisset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Bold"/>
              </a:rPr>
              <a:t>, MD, FRCPC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Regular"/>
              </a:rPr>
              <a:t>Clinical Professor, Department of Medicine, Sherbrooke University 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FFFFFF"/>
                </a:solidFill>
                <a:latin typeface="Brandon Grotesque Bold"/>
              </a:rPr>
              <a:t>Christine </a:t>
            </a:r>
            <a:r>
              <a:rPr lang="en-US" sz="1800" b="1" i="0" u="none" strike="noStrike" baseline="0" dirty="0" err="1">
                <a:solidFill>
                  <a:srgbClr val="FFFFFF"/>
                </a:solidFill>
                <a:latin typeface="Brandon Grotesque Bold"/>
              </a:rPr>
              <a:t>Palmay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Bold"/>
              </a:rPr>
              <a:t>, MD, 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Brandon Grotesque Bold"/>
              </a:rPr>
              <a:t>CCFP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Bold"/>
              </a:rPr>
              <a:t>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randon Grotesque Regular"/>
              </a:rPr>
              <a:t>Family Physician, Midtown Health and Wellness Clinic, Toronto, Ontario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9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1-year survival rate in Ontarians &gt;65 years of age after a fracture compared with </a:t>
            </a:r>
            <a:r>
              <a:rPr lang="en-US" sz="2400" dirty="0" err="1"/>
              <a:t>matched</a:t>
            </a:r>
            <a:r>
              <a:rPr lang="en-US" sz="2400" baseline="30000" dirty="0" err="1"/>
              <a:t>a</a:t>
            </a:r>
            <a:r>
              <a:rPr lang="en-US" sz="2400" dirty="0"/>
              <a:t> individuals without a fracture (2011–2015)</a:t>
            </a:r>
            <a:endParaRPr lang="en-US" sz="2400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022456" cy="365125"/>
          </a:xfrm>
        </p:spPr>
        <p:txBody>
          <a:bodyPr/>
          <a:lstStyle/>
          <a:p>
            <a:r>
              <a:rPr lang="fr-FR" dirty="0"/>
              <a:t>Vincent G, et al. </a:t>
            </a:r>
            <a:r>
              <a:rPr lang="fr-FR" dirty="0" err="1"/>
              <a:t>JBMR</a:t>
            </a:r>
            <a:r>
              <a:rPr lang="fr-FR" dirty="0"/>
              <a:t> Plus. 2024;8(5):</a:t>
            </a:r>
            <a:r>
              <a:rPr lang="fr-FR" dirty="0" err="1"/>
              <a:t>ziae002</a:t>
            </a:r>
            <a:r>
              <a:rPr lang="fr-FR" dirty="0"/>
              <a:t>.</a:t>
            </a:r>
          </a:p>
          <a:p>
            <a:r>
              <a:rPr lang="en-US" dirty="0"/>
              <a:t>pNHNV, proximal non-hip non-vertebral (pelvis, femur, sternum, rib, clavicle, humerus, or shoulder); dNHNV, distal non-hip non-vertebral (tibia, fibula, knee, radius, ulna, or wrist). </a:t>
            </a:r>
            <a:r>
              <a:rPr lang="en-US" baseline="30000" dirty="0" err="1"/>
              <a:t>a</a:t>
            </a:r>
            <a:r>
              <a:rPr lang="en-US" dirty="0" err="1"/>
              <a:t>Matched</a:t>
            </a:r>
            <a:r>
              <a:rPr lang="en-US" dirty="0"/>
              <a:t> 1:1 based on age, sex, and comorbidities. </a:t>
            </a:r>
            <a:r>
              <a:rPr lang="en-US" baseline="30000" dirty="0" err="1"/>
              <a:t>b</a:t>
            </a:r>
            <a:r>
              <a:rPr lang="en-US" dirty="0" err="1"/>
              <a:t>1</a:t>
            </a:r>
            <a:r>
              <a:rPr lang="en-US" dirty="0"/>
              <a:t> and 5-year relative survival rate (survival probability in patients with fracture divided by survival probability in a control group without fracture), respectively: hip/females, 84%% and 65%; hip/males, 73% and 50%; vertebral/females, 90%% and 73%; vertebral/males, 82% and 54%; pNHNV/females, 93% and 80%; pNHNV/males, 88% and 74%; dNHNV/females, 99% and 94%; dNHNV/males, 97% and 90%. </a:t>
            </a:r>
            <a:r>
              <a:rPr lang="en-US" baseline="30000" dirty="0" err="1"/>
              <a:t>c</a:t>
            </a:r>
            <a:r>
              <a:rPr lang="en-US" dirty="0" err="1"/>
              <a:t>Clinical</a:t>
            </a:r>
            <a:r>
              <a:rPr lang="en-US" dirty="0"/>
              <a:t>/symptomatic.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696056-17D3-67C2-99D3-A12CC56F5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57"/>
          <a:stretch/>
        </p:blipFill>
        <p:spPr>
          <a:xfrm>
            <a:off x="2046001" y="5189760"/>
            <a:ext cx="8099997" cy="611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0FA351-966E-967D-5F0B-2E9DC1B25E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3F8"/>
              </a:clrFrom>
              <a:clrTo>
                <a:srgbClr val="ECF3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427" y="1394966"/>
            <a:ext cx="8099996" cy="37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5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5-year survival rate in Ontarians &gt;65 years of age after a fracture compared with </a:t>
            </a:r>
            <a:r>
              <a:rPr lang="en-US" sz="2400" dirty="0" err="1"/>
              <a:t>matched</a:t>
            </a:r>
            <a:r>
              <a:rPr lang="en-US" sz="2400" baseline="30000" dirty="0" err="1"/>
              <a:t>a</a:t>
            </a:r>
            <a:r>
              <a:rPr lang="en-US" sz="2400" dirty="0"/>
              <a:t> individuals without a fracture (2011–2015)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022456" cy="365125"/>
          </a:xfrm>
        </p:spPr>
        <p:txBody>
          <a:bodyPr/>
          <a:lstStyle/>
          <a:p>
            <a:r>
              <a:rPr lang="fr-FR" dirty="0"/>
              <a:t>Vincent G, et al. </a:t>
            </a:r>
            <a:r>
              <a:rPr lang="fr-FR" dirty="0" err="1"/>
              <a:t>JBMR</a:t>
            </a:r>
            <a:r>
              <a:rPr lang="fr-FR" dirty="0"/>
              <a:t> Plus. 2024;8(5):</a:t>
            </a:r>
            <a:r>
              <a:rPr lang="fr-FR" dirty="0" err="1"/>
              <a:t>ziae002</a:t>
            </a:r>
            <a:r>
              <a:rPr lang="fr-FR" dirty="0"/>
              <a:t>.</a:t>
            </a:r>
          </a:p>
          <a:p>
            <a:r>
              <a:rPr lang="en-US" dirty="0"/>
              <a:t>pNHNV, proximal non-hip non-vertebral (pelvis, femur, sternum, rib, clavicle, humerus, or shoulder); dNHNV, distal non-hip non-vertebral (tibia, fibula, knee, radius, ulna, or wrist). </a:t>
            </a:r>
            <a:r>
              <a:rPr lang="en-US" baseline="30000" dirty="0" err="1"/>
              <a:t>a</a:t>
            </a:r>
            <a:r>
              <a:rPr lang="en-US" dirty="0" err="1"/>
              <a:t>Matched</a:t>
            </a:r>
            <a:r>
              <a:rPr lang="en-US" dirty="0"/>
              <a:t> 1:1 based on age, sex, and comorbidities. </a:t>
            </a:r>
            <a:r>
              <a:rPr lang="en-US" baseline="30000" dirty="0" err="1"/>
              <a:t>b</a:t>
            </a:r>
            <a:r>
              <a:rPr lang="en-US" dirty="0" err="1"/>
              <a:t>1</a:t>
            </a:r>
            <a:r>
              <a:rPr lang="en-US" dirty="0"/>
              <a:t> and 5-year relative survival rate (survival probability in patients with fracture divided by survival probability in a control group without fracture), respectively: hip/females, 84%% and 65%; hip/males, 73% and 50%; vertebral/females, 90%% and 73%; vertebral/males, 82% and 54%; pNHNV/females, 93% and 80%; pNHNV/males, 88% and 74%; dNHNV/females, 99% and 94%; dNHNV/males, 97% and 90%. </a:t>
            </a:r>
            <a:r>
              <a:rPr lang="en-US" baseline="30000" dirty="0" err="1"/>
              <a:t>c</a:t>
            </a:r>
            <a:r>
              <a:rPr lang="en-US" dirty="0" err="1"/>
              <a:t>Clinical</a:t>
            </a:r>
            <a:r>
              <a:rPr lang="en-US" dirty="0"/>
              <a:t>/symptomatic.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B4003B-A03E-78D2-379E-C18485248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001" y="1449490"/>
            <a:ext cx="80999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Subsequent fracture within 1 to 2 years after initial fracture: A schematic illustration of “imminent” fracture </a:t>
            </a:r>
            <a:r>
              <a:rPr lang="en-US" sz="2400" dirty="0" err="1"/>
              <a:t>risk</a:t>
            </a:r>
            <a:r>
              <a:rPr lang="en-US" sz="2400" baseline="30000" dirty="0" err="1"/>
              <a:t>1</a:t>
            </a:r>
            <a:r>
              <a:rPr lang="en-US" sz="2400" baseline="30000" dirty="0"/>
              <a:t>-6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12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2D858F-B39F-DB25-CDD4-6A87BADBF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807" y="1678951"/>
            <a:ext cx="5753100" cy="4203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Adachi JD, et al. BMC </a:t>
            </a:r>
            <a:r>
              <a:rPr lang="en-US" dirty="0" err="1"/>
              <a:t>Musculoskelet</a:t>
            </a:r>
            <a:r>
              <a:rPr lang="en-US" dirty="0"/>
              <a:t> </a:t>
            </a:r>
            <a:r>
              <a:rPr lang="en-US" dirty="0" err="1"/>
              <a:t>Disord</a:t>
            </a:r>
            <a:r>
              <a:rPr lang="en-US" dirty="0"/>
              <a:t>. 2021;22(1):224; 2. Balasubramanian A, et al. </a:t>
            </a:r>
            <a:r>
              <a:rPr lang="en-US" dirty="0" err="1"/>
              <a:t>Osteoporos</a:t>
            </a:r>
            <a:r>
              <a:rPr lang="en-US" dirty="0"/>
              <a:t> Int. 2019;30(1):79-92; 3. Johansson H, et al. </a:t>
            </a:r>
            <a:r>
              <a:rPr lang="en-US" dirty="0" err="1"/>
              <a:t>Osteoporos</a:t>
            </a:r>
            <a:r>
              <a:rPr lang="en-US" dirty="0"/>
              <a:t> Int. 2017;28(3):775-780; 4. Kanis JA, et al. </a:t>
            </a:r>
            <a:r>
              <a:rPr lang="en-US" dirty="0" err="1"/>
              <a:t>Osteoporos</a:t>
            </a:r>
            <a:r>
              <a:rPr lang="en-US" dirty="0"/>
              <a:t> Int. 2020;31(1):1-12; 5. Roux C and </a:t>
            </a:r>
            <a:r>
              <a:rPr lang="en-US" dirty="0" err="1"/>
              <a:t>Briot</a:t>
            </a:r>
            <a:r>
              <a:rPr lang="en-US" dirty="0"/>
              <a:t> K. </a:t>
            </a:r>
            <a:r>
              <a:rPr lang="en-US" dirty="0" err="1"/>
              <a:t>Osteoporos</a:t>
            </a:r>
            <a:r>
              <a:rPr lang="en-US" dirty="0"/>
              <a:t> Int. 2017;28(6):1765-1769; 6. van </a:t>
            </a:r>
            <a:r>
              <a:rPr lang="en-US" dirty="0" err="1"/>
              <a:t>Geel</a:t>
            </a:r>
            <a:r>
              <a:rPr lang="en-US" dirty="0"/>
              <a:t> TA, et al. Ann Rheum Dis. 2009;68(1):99-102.</a:t>
            </a:r>
          </a:p>
        </p:txBody>
      </p:sp>
    </p:spTree>
    <p:extLst>
      <p:ext uri="{BB962C8B-B14F-4D97-AF65-F5344CB8AC3E}">
        <p14:creationId xmlns:p14="http://schemas.microsoft.com/office/powerpoint/2010/main" val="171256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Subsequent fracture within 1 to 2 years after initial fracture: Median time (days) to subsequent fracture among 115,776 Ontarians &gt;65 years of age by anatomic site of initial fracture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Adachi JD, et al. BMC </a:t>
            </a:r>
            <a:r>
              <a:rPr lang="en-US" dirty="0" err="1"/>
              <a:t>Musculoskelet</a:t>
            </a:r>
            <a:r>
              <a:rPr lang="en-US" dirty="0"/>
              <a:t> </a:t>
            </a:r>
            <a:r>
              <a:rPr lang="en-US" dirty="0" err="1"/>
              <a:t>Disord</a:t>
            </a:r>
            <a:r>
              <a:rPr lang="en-US" dirty="0"/>
              <a:t>. 2021;22(1):224.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FD8D5C-4E11-C466-A433-12491163B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209" y="2112783"/>
            <a:ext cx="8868857" cy="21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Subsequent fracture within 1 to 2 years after initial fracture: 2-year risk of subsequent fracture among 377,561 postmenopausal women ≥65 years of age in the US by anatomic location of initial fracture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Balasubramanian A, et al. </a:t>
            </a:r>
            <a:r>
              <a:rPr lang="en-US" dirty="0" err="1"/>
              <a:t>Osteoporos</a:t>
            </a:r>
            <a:r>
              <a:rPr lang="en-US" dirty="0"/>
              <a:t> Int. 2019;30(1):79-92.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8160BF-16E2-42D1-B382-BD3AC11B1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288" y="1857021"/>
            <a:ext cx="83439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Increase in fracture numbers in older vs younger general adult population, Sweden, 2012–2018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Bergh C, et al. J Clin Med. 2022;11(9):2313.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78279-D4E3-FDBF-E15D-688CCE3C7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565" y="1637557"/>
            <a:ext cx="56987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FRAX fracture </a:t>
            </a:r>
            <a:r>
              <a:rPr lang="en-US"/>
              <a:t>risk calculator</a:t>
            </a:r>
            <a:r>
              <a:rPr lang="en-US" dirty="0"/>
              <a:t>: Overview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6BE013-69C3-76BE-2C63-1549A942E5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54222"/>
            <a:ext cx="5181600" cy="378984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FF3F3B-C058-7A9F-7D1B-AAE6E2E017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54222"/>
            <a:ext cx="5181600" cy="40824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Sheffield Centre for Metabolic Bone Diseases. FRAX® Risk Assessment Tool, Canada. Accessed: 2024. https://</a:t>
            </a:r>
            <a:r>
              <a:rPr lang="en-US" dirty="0" err="1"/>
              <a:t>frax.shef.ac.uk</a:t>
            </a:r>
            <a:r>
              <a:rPr lang="en-US" dirty="0"/>
              <a:t>/FRAX/</a:t>
            </a:r>
            <a:r>
              <a:rPr lang="en-US" dirty="0" err="1"/>
              <a:t>tool.aspx?country</a:t>
            </a:r>
            <a:r>
              <a:rPr lang="en-US" dirty="0"/>
              <a:t>=19.</a:t>
            </a:r>
          </a:p>
          <a:p>
            <a:r>
              <a:rPr lang="en-US" dirty="0"/>
              <a:t>BMD, bone mineral density; FRAX, fracture risk assessment tool; MOF, major osteoporotic fracture.</a:t>
            </a:r>
          </a:p>
          <a:p>
            <a:r>
              <a:rPr lang="en-US" baseline="30000" dirty="0" err="1"/>
              <a:t>a</a:t>
            </a:r>
            <a:r>
              <a:rPr lang="en-US" dirty="0" err="1"/>
              <a:t>Includes</a:t>
            </a:r>
            <a:r>
              <a:rPr lang="en-US" dirty="0"/>
              <a:t> radiographic observation of silent vertebral fracture. </a:t>
            </a:r>
            <a:r>
              <a:rPr lang="en-US" baseline="30000" dirty="0" err="1"/>
              <a:t>b</a:t>
            </a:r>
            <a:r>
              <a:rPr lang="en-US" dirty="0" err="1"/>
              <a:t>Rheumatoid</a:t>
            </a:r>
            <a:r>
              <a:rPr lang="en-US" dirty="0"/>
              <a:t> arthritis is a risk factor for fracture but osteoarthritis is not; hence, reliance needs to be placed</a:t>
            </a:r>
          </a:p>
          <a:p>
            <a:r>
              <a:rPr lang="en-US" dirty="0"/>
              <a:t>on confirmed diagnosis and not patient’s report of “arthritis.” </a:t>
            </a:r>
            <a:r>
              <a:rPr lang="en-US" baseline="30000" dirty="0" err="1"/>
              <a:t>c</a:t>
            </a:r>
            <a:r>
              <a:rPr lang="en-US" dirty="0" err="1"/>
              <a:t>Type</a:t>
            </a:r>
            <a:r>
              <a:rPr lang="en-US" dirty="0"/>
              <a:t> 1 diabetes, adult osteogenesis imperfecta, untreated long-standing hyperthyroidism, hypogonadism or</a:t>
            </a:r>
          </a:p>
          <a:p>
            <a:r>
              <a:rPr lang="en-US" dirty="0"/>
              <a:t>premature menopause (aged &lt;45 years), chronic malnutrition or malabsorption, and chronic liver disease. </a:t>
            </a:r>
            <a:r>
              <a:rPr lang="en-US" baseline="30000" dirty="0" err="1"/>
              <a:t>d</a:t>
            </a:r>
            <a:r>
              <a:rPr lang="en-US" dirty="0" err="1"/>
              <a:t>Leave</a:t>
            </a:r>
            <a:r>
              <a:rPr lang="en-US" dirty="0"/>
              <a:t> blank if unknown or enter T-score (if the make of the scanning equipment is known, enter actual BMD in g/</a:t>
            </a:r>
            <a:r>
              <a:rPr lang="en-US" dirty="0" err="1"/>
              <a:t>cm2</a:t>
            </a:r>
            <a:r>
              <a:rPr lang="en-US" dirty="0"/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68"/>
            <a:ext cx="10770140" cy="611066"/>
          </a:xfrm>
        </p:spPr>
        <p:txBody>
          <a:bodyPr>
            <a:normAutofit fontScale="90000"/>
          </a:bodyPr>
          <a:lstStyle/>
          <a:p>
            <a:r>
              <a:rPr lang="en-US" dirty="0"/>
              <a:t>Osteoporosis and fracture prevention in Canadian population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Public Health Agency of Canada. Osteoporosis and related fractures in Canada: report from the Canadian Chronic Disease Surveillance System. Canadian Chronic Disease Surveillance System; 2020; 2. International Osteoporosis Foundation. Implementation strategies: coordinator-based systems for secondary prevention in fragility fracture patients. Accessed: 2024. https://</a:t>
            </a:r>
            <a:r>
              <a:rPr lang="en-US" dirty="0" err="1"/>
              <a:t>www.capturethefracture.org</a:t>
            </a:r>
            <a:r>
              <a:rPr lang="en-US" dirty="0"/>
              <a:t>/implementation-strategies.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5A45EA-6AFD-2B90-56F3-57FBA3ADD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5237" y="1421826"/>
            <a:ext cx="5563103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9B288-A090-2E5F-1099-B89EE264436D}"/>
              </a:ext>
            </a:extLst>
          </p:cNvPr>
          <p:cNvSpPr txBox="1"/>
          <p:nvPr/>
        </p:nvSpPr>
        <p:spPr>
          <a:xfrm>
            <a:off x="839788" y="1166842"/>
            <a:ext cx="50827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CA" b="0" i="0" u="none" strike="noStrike" baseline="0" dirty="0">
              <a:solidFill>
                <a:srgbClr val="000000"/>
              </a:solidFill>
            </a:endParaRPr>
          </a:p>
          <a:p>
            <a:r>
              <a:rPr lang="en-US" b="0" i="0" u="none" strike="noStrike" baseline="0" dirty="0">
                <a:solidFill>
                  <a:srgbClr val="221E1F"/>
                </a:solidFill>
              </a:rPr>
              <a:t>As part of its population-level strategy of fracture prevention in Canada, the The Public Health Agency of Canada closely surveils fractures among Canadians ≥40 years of age and advocates for the International Osteoporosis Foundation’s approach to identifying at-risk individuals within the older adult population. This approach focuses on easy-to-identify individuals, or those presenting with a </a:t>
            </a:r>
            <a:r>
              <a:rPr lang="en-US" b="0" i="0" u="none" strike="noStrike" baseline="0" dirty="0" err="1">
                <a:solidFill>
                  <a:srgbClr val="221E1F"/>
                </a:solidFill>
              </a:rPr>
              <a:t>fracture.</a:t>
            </a:r>
            <a:r>
              <a:rPr lang="en-US" b="0" i="0" u="none" strike="noStrike" baseline="30000" dirty="0" err="1">
                <a:solidFill>
                  <a:srgbClr val="221E1F"/>
                </a:solidFill>
              </a:rPr>
              <a:t>1,2</a:t>
            </a:r>
            <a:endParaRPr lang="en-US" b="0" i="0" u="none" strike="noStrike" baseline="30000" dirty="0">
              <a:solidFill>
                <a:srgbClr val="221E1F"/>
              </a:solidFill>
            </a:endParaRPr>
          </a:p>
          <a:p>
            <a:endParaRPr lang="en-US" baseline="0" dirty="0">
              <a:solidFill>
                <a:srgbClr val="221E1F"/>
              </a:solidFill>
            </a:endParaRPr>
          </a:p>
          <a:p>
            <a:r>
              <a:rPr lang="en-US" b="0" i="0" u="none" strike="noStrike" baseline="0" dirty="0">
                <a:solidFill>
                  <a:srgbClr val="221E1F"/>
                </a:solidFill>
              </a:rPr>
              <a:t>As depicted here, these individuals make up a relatively small proportion of the population appropriate for fracture risk assessment yet have a high probability of experiencing another fracture.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824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Key clinical questions for diagnosis and treatment of osteoporosis in adults ≥50 years of age – Summary of recent (2020–2023) guidelines – </a:t>
            </a:r>
            <a:r>
              <a:rPr lang="en-US" sz="2400" i="1" dirty="0">
                <a:solidFill>
                  <a:schemeClr val="tx2"/>
                </a:solidFill>
              </a:rPr>
              <a:t>Guideline Scope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Camacho PM, et al.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2020;26(Suppl 1):1-46 ; 2. </a:t>
            </a:r>
            <a:r>
              <a:rPr lang="en-US" dirty="0" err="1"/>
              <a:t>Qaseem</a:t>
            </a:r>
            <a:r>
              <a:rPr lang="en-US" dirty="0"/>
              <a:t> A, et al. Ann Intern Med. 2023;176(2):224-238; 3. </a:t>
            </a:r>
            <a:r>
              <a:rPr lang="en-US" dirty="0" err="1"/>
              <a:t>LeBoff</a:t>
            </a:r>
            <a:r>
              <a:rPr lang="en-US" dirty="0"/>
              <a:t> MS, et al. </a:t>
            </a:r>
            <a:r>
              <a:rPr lang="en-US" dirty="0" err="1"/>
              <a:t>Osteoporos</a:t>
            </a:r>
            <a:r>
              <a:rPr lang="en-US" dirty="0"/>
              <a:t> Int. 2022;33(10):2049-2102; 4. </a:t>
            </a:r>
            <a:r>
              <a:rPr lang="en-US" dirty="0" err="1"/>
              <a:t>Eastell</a:t>
            </a:r>
            <a:r>
              <a:rPr lang="en-US" dirty="0"/>
              <a:t> R, et al. J Clin Endocrinol </a:t>
            </a:r>
            <a:r>
              <a:rPr lang="en-US" dirty="0" err="1"/>
              <a:t>Metab</a:t>
            </a:r>
            <a:r>
              <a:rPr lang="en-US" dirty="0"/>
              <a:t>. 2019;104(5):1595-1622; 5. </a:t>
            </a:r>
            <a:r>
              <a:rPr lang="en-US" dirty="0" err="1"/>
              <a:t>Shoback</a:t>
            </a:r>
            <a:r>
              <a:rPr lang="en-US" dirty="0"/>
              <a:t> D, et al. J Clin Endocrinol </a:t>
            </a:r>
            <a:r>
              <a:rPr lang="en-US" dirty="0" err="1"/>
              <a:t>Metab</a:t>
            </a:r>
            <a:r>
              <a:rPr lang="en-US" dirty="0"/>
              <a:t>. 2020;105(3); 6. North American Menopause Society. Menopause. 2021;28(9):973-997; 7. Morin SN, et al. </a:t>
            </a:r>
            <a:r>
              <a:rPr lang="en-US" dirty="0" err="1"/>
              <a:t>CMAJ</a:t>
            </a:r>
            <a:r>
              <a:rPr lang="en-US" dirty="0"/>
              <a:t>. 2023;195(39):</a:t>
            </a:r>
            <a:r>
              <a:rPr lang="en-US" dirty="0" err="1"/>
              <a:t>E1333-e1348</a:t>
            </a:r>
            <a:r>
              <a:rPr lang="en-US" dirty="0"/>
              <a:t>; 8. Khan AA, et al.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Gynaecol</a:t>
            </a:r>
            <a:r>
              <a:rPr lang="en-US" dirty="0"/>
              <a:t> Can. 2022;44(5):527-</a:t>
            </a:r>
            <a:r>
              <a:rPr lang="en-US" dirty="0" err="1"/>
              <a:t>536.e525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F92AD4-5BB8-91CA-3564-5ECA82850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93"/>
          <a:stretch/>
        </p:blipFill>
        <p:spPr>
          <a:xfrm>
            <a:off x="838200" y="2159540"/>
            <a:ext cx="10515600" cy="1967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98BEF6-498F-1531-87F8-2388DDED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5" y="1747360"/>
            <a:ext cx="10515599" cy="4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8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Key clinical questions for diagnosis and treatment of osteoporosis in adults ≥50 years of age – Summary of recent (2020–2023) guidelines – </a:t>
            </a:r>
            <a:r>
              <a:rPr lang="en-US" sz="2400" i="1" dirty="0">
                <a:solidFill>
                  <a:schemeClr val="tx2"/>
                </a:solidFill>
              </a:rPr>
              <a:t>At-risk Patients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Camacho PM, et al.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2020;26(Suppl 1):1-46 ; 2. </a:t>
            </a:r>
            <a:r>
              <a:rPr lang="en-US" dirty="0" err="1"/>
              <a:t>Qaseem</a:t>
            </a:r>
            <a:r>
              <a:rPr lang="en-US" dirty="0"/>
              <a:t> A, et al. Ann Intern Med. 2023;176(2):224-238; 3. </a:t>
            </a:r>
            <a:r>
              <a:rPr lang="en-US" dirty="0" err="1"/>
              <a:t>LeBoff</a:t>
            </a:r>
            <a:r>
              <a:rPr lang="en-US" dirty="0"/>
              <a:t> MS, et al. </a:t>
            </a:r>
            <a:r>
              <a:rPr lang="en-US" dirty="0" err="1"/>
              <a:t>Osteoporos</a:t>
            </a:r>
            <a:r>
              <a:rPr lang="en-US" dirty="0"/>
              <a:t> Int. 2022;33(10):2049-2102; 4. </a:t>
            </a:r>
            <a:r>
              <a:rPr lang="en-US" dirty="0" err="1"/>
              <a:t>Eastell</a:t>
            </a:r>
            <a:r>
              <a:rPr lang="en-US" dirty="0"/>
              <a:t> R, et al. J Clin Endocrinol </a:t>
            </a:r>
            <a:r>
              <a:rPr lang="en-US" dirty="0" err="1"/>
              <a:t>Metab</a:t>
            </a:r>
            <a:r>
              <a:rPr lang="en-US" dirty="0"/>
              <a:t>. 2019;104(5):1595-1622; 5. </a:t>
            </a:r>
            <a:r>
              <a:rPr lang="en-US" dirty="0" err="1"/>
              <a:t>Shoback</a:t>
            </a:r>
            <a:r>
              <a:rPr lang="en-US" dirty="0"/>
              <a:t> D, et al. J Clin Endocrinol </a:t>
            </a:r>
            <a:r>
              <a:rPr lang="en-US" dirty="0" err="1"/>
              <a:t>Metab</a:t>
            </a:r>
            <a:r>
              <a:rPr lang="en-US" dirty="0"/>
              <a:t>. 2020;105(3); 6. North American Menopause Society. Menopause. 2021;28(9):973-997; 7. Morin SN, et al. </a:t>
            </a:r>
            <a:r>
              <a:rPr lang="en-US" dirty="0" err="1"/>
              <a:t>CMAJ</a:t>
            </a:r>
            <a:r>
              <a:rPr lang="en-US" dirty="0"/>
              <a:t>. 2023;195(39):</a:t>
            </a:r>
            <a:r>
              <a:rPr lang="en-US" dirty="0" err="1"/>
              <a:t>E1333-e1348</a:t>
            </a:r>
            <a:r>
              <a:rPr lang="en-US" dirty="0"/>
              <a:t>; 8. Khan AA, et al.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Gynaecol</a:t>
            </a:r>
            <a:r>
              <a:rPr lang="en-US" dirty="0"/>
              <a:t> Can. 2022;44(5):527-</a:t>
            </a:r>
            <a:r>
              <a:rPr lang="en-US" dirty="0" err="1"/>
              <a:t>536.e525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23F6F1-230A-C5E8-87B9-AC3B46DA2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4304"/>
            <a:ext cx="10515600" cy="3828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1E6B29-DAA6-0DBC-520E-4FD4651A1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3513"/>
            <a:ext cx="10515599" cy="4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Key clinical questions for diagnosis and treatment of osteoporosis in adults ≥50 years of age – Summary of recent (2020–2023) guidelines – </a:t>
            </a:r>
            <a:r>
              <a:rPr lang="en-US" sz="2400" i="1" dirty="0">
                <a:solidFill>
                  <a:schemeClr val="tx2"/>
                </a:solidFill>
              </a:rPr>
              <a:t>Diagnosis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Camacho PM, et al.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2020;26(Suppl 1):1-46 ; 2. </a:t>
            </a:r>
            <a:r>
              <a:rPr lang="en-US" dirty="0" err="1"/>
              <a:t>Qaseem</a:t>
            </a:r>
            <a:r>
              <a:rPr lang="en-US" dirty="0"/>
              <a:t> A, et al. Ann Intern Med. 2023;176(2):224-238; 3. </a:t>
            </a:r>
            <a:r>
              <a:rPr lang="en-US" dirty="0" err="1"/>
              <a:t>LeBoff</a:t>
            </a:r>
            <a:r>
              <a:rPr lang="en-US" dirty="0"/>
              <a:t> MS, et al. </a:t>
            </a:r>
            <a:r>
              <a:rPr lang="en-US" dirty="0" err="1"/>
              <a:t>Osteoporos</a:t>
            </a:r>
            <a:r>
              <a:rPr lang="en-US" dirty="0"/>
              <a:t> Int. 2022;33(10):2049-2102; 4. </a:t>
            </a:r>
            <a:r>
              <a:rPr lang="en-US" dirty="0" err="1"/>
              <a:t>Eastell</a:t>
            </a:r>
            <a:r>
              <a:rPr lang="en-US" dirty="0"/>
              <a:t> R, et al. J Clin Endocrinol </a:t>
            </a:r>
            <a:r>
              <a:rPr lang="en-US" dirty="0" err="1"/>
              <a:t>Metab</a:t>
            </a:r>
            <a:r>
              <a:rPr lang="en-US" dirty="0"/>
              <a:t>. 2019;104(5):1595-1622; 5. </a:t>
            </a:r>
            <a:r>
              <a:rPr lang="en-US" dirty="0" err="1"/>
              <a:t>Shoback</a:t>
            </a:r>
            <a:r>
              <a:rPr lang="en-US" dirty="0"/>
              <a:t> D, et al. J Clin Endocrinol </a:t>
            </a:r>
            <a:r>
              <a:rPr lang="en-US" dirty="0" err="1"/>
              <a:t>Metab</a:t>
            </a:r>
            <a:r>
              <a:rPr lang="en-US" dirty="0"/>
              <a:t>. 2020;105(3); 6. North American Menopause Society. Menopause. 2021;28(9):973-997; 7. Morin SN, et al. </a:t>
            </a:r>
            <a:r>
              <a:rPr lang="en-US" dirty="0" err="1"/>
              <a:t>CMAJ</a:t>
            </a:r>
            <a:r>
              <a:rPr lang="en-US" dirty="0"/>
              <a:t>. 2023;195(39):</a:t>
            </a:r>
            <a:r>
              <a:rPr lang="en-US" dirty="0" err="1"/>
              <a:t>E1333-e1348</a:t>
            </a:r>
            <a:r>
              <a:rPr lang="en-US" dirty="0"/>
              <a:t>; 8. Khan AA, et al.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Gynaecol</a:t>
            </a:r>
            <a:r>
              <a:rPr lang="en-US" dirty="0"/>
              <a:t> Can. 2022;44(5):527-</a:t>
            </a:r>
            <a:r>
              <a:rPr lang="en-US" dirty="0" err="1"/>
              <a:t>536.e525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12626A-236F-6962-36E7-F4744A9CD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7665"/>
            <a:ext cx="10515600" cy="323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4EA3B-53BA-297A-CACC-29D8DCBFC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5485"/>
            <a:ext cx="10515599" cy="4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468"/>
            <a:ext cx="10633953" cy="611066"/>
          </a:xfrm>
        </p:spPr>
        <p:txBody>
          <a:bodyPr>
            <a:noAutofit/>
          </a:bodyPr>
          <a:lstStyle/>
          <a:p>
            <a:r>
              <a:rPr lang="en-US" sz="2400" dirty="0"/>
              <a:t>Key clinical questions for diagnosis and treatment of osteoporosis in adults ≥50 years of age – Summary of recent (2020–2023) guidelines – </a:t>
            </a:r>
            <a:r>
              <a:rPr lang="en-US" sz="2400" i="1" dirty="0">
                <a:solidFill>
                  <a:schemeClr val="tx2"/>
                </a:solidFill>
              </a:rPr>
              <a:t>Risk Stratification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Camacho PM, et al.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2020;26(Suppl 1):1-46 ; 2. </a:t>
            </a:r>
            <a:r>
              <a:rPr lang="en-US" dirty="0" err="1"/>
              <a:t>Qaseem</a:t>
            </a:r>
            <a:r>
              <a:rPr lang="en-US" dirty="0"/>
              <a:t> A, et al. Ann Intern Med. 2023;176(2):224-238; 3. </a:t>
            </a:r>
            <a:r>
              <a:rPr lang="en-US" dirty="0" err="1"/>
              <a:t>LeBoff</a:t>
            </a:r>
            <a:r>
              <a:rPr lang="en-US" dirty="0"/>
              <a:t> MS, et al. </a:t>
            </a:r>
            <a:r>
              <a:rPr lang="en-US" dirty="0" err="1"/>
              <a:t>Osteoporos</a:t>
            </a:r>
            <a:r>
              <a:rPr lang="en-US" dirty="0"/>
              <a:t> Int. 2022;33(10):2049-2102; 4. </a:t>
            </a:r>
            <a:r>
              <a:rPr lang="en-US" dirty="0" err="1"/>
              <a:t>Eastell</a:t>
            </a:r>
            <a:r>
              <a:rPr lang="en-US" dirty="0"/>
              <a:t> R, et al. J Clin Endocrinol </a:t>
            </a:r>
            <a:r>
              <a:rPr lang="en-US" dirty="0" err="1"/>
              <a:t>Metab</a:t>
            </a:r>
            <a:r>
              <a:rPr lang="en-US" dirty="0"/>
              <a:t>. 2019;104(5):1595-1622; 5. </a:t>
            </a:r>
            <a:r>
              <a:rPr lang="en-US" dirty="0" err="1"/>
              <a:t>Shoback</a:t>
            </a:r>
            <a:r>
              <a:rPr lang="en-US" dirty="0"/>
              <a:t> D, et al. J Clin Endocrinol </a:t>
            </a:r>
            <a:r>
              <a:rPr lang="en-US" dirty="0" err="1"/>
              <a:t>Metab</a:t>
            </a:r>
            <a:r>
              <a:rPr lang="en-US" dirty="0"/>
              <a:t>. 2020;105(3); 6. North American Menopause Society. Menopause. 2021;28(9):973-997; 7. Morin SN, et al. </a:t>
            </a:r>
            <a:r>
              <a:rPr lang="en-US" dirty="0" err="1"/>
              <a:t>CMAJ</a:t>
            </a:r>
            <a:r>
              <a:rPr lang="en-US" dirty="0"/>
              <a:t>. 2023;195(39):</a:t>
            </a:r>
            <a:r>
              <a:rPr lang="en-US" dirty="0" err="1"/>
              <a:t>E1333-e1348</a:t>
            </a:r>
            <a:r>
              <a:rPr lang="en-US" dirty="0"/>
              <a:t>; 8. Khan AA, et al.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Gynaecol</a:t>
            </a:r>
            <a:r>
              <a:rPr lang="en-US" dirty="0"/>
              <a:t> Can. 2022;44(5):527-</a:t>
            </a:r>
            <a:r>
              <a:rPr lang="en-US" dirty="0" err="1"/>
              <a:t>536.e525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729B7E-52BD-97FC-DA39-7F2E57B25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7543"/>
            <a:ext cx="10515600" cy="3218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91151-6FA9-FEFA-0BDF-BC218DA4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05363"/>
            <a:ext cx="10515599" cy="412180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1A2F7C3-0248-069F-A64B-1B48507E8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939412"/>
            <a:ext cx="10515600" cy="7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468"/>
            <a:ext cx="10653409" cy="611066"/>
          </a:xfrm>
        </p:spPr>
        <p:txBody>
          <a:bodyPr>
            <a:noAutofit/>
          </a:bodyPr>
          <a:lstStyle/>
          <a:p>
            <a:r>
              <a:rPr lang="en-US" sz="2400" dirty="0"/>
              <a:t>Key clinical questions for diagnosis and treatment of osteoporosis in adults ≥50 years of age – Summary of recent (2020–2023) guidelines – </a:t>
            </a:r>
            <a:r>
              <a:rPr lang="en-US" sz="2400" i="1" dirty="0">
                <a:solidFill>
                  <a:schemeClr val="tx2"/>
                </a:solidFill>
              </a:rPr>
              <a:t>Treatment Initiation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Camacho PM, et al.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2020;26(Suppl 1):1-46 ; 2. </a:t>
            </a:r>
            <a:r>
              <a:rPr lang="en-US" dirty="0" err="1"/>
              <a:t>Qaseem</a:t>
            </a:r>
            <a:r>
              <a:rPr lang="en-US" dirty="0"/>
              <a:t> A, et al. Ann Intern Med. 2023;176(2):224-238; 3. </a:t>
            </a:r>
            <a:r>
              <a:rPr lang="en-US" dirty="0" err="1"/>
              <a:t>LeBoff</a:t>
            </a:r>
            <a:r>
              <a:rPr lang="en-US" dirty="0"/>
              <a:t> MS, et al. </a:t>
            </a:r>
            <a:r>
              <a:rPr lang="en-US" dirty="0" err="1"/>
              <a:t>Osteoporos</a:t>
            </a:r>
            <a:r>
              <a:rPr lang="en-US" dirty="0"/>
              <a:t> Int. 2022;33(10):2049-2102; 4. </a:t>
            </a:r>
            <a:r>
              <a:rPr lang="en-US" dirty="0" err="1"/>
              <a:t>Eastell</a:t>
            </a:r>
            <a:r>
              <a:rPr lang="en-US" dirty="0"/>
              <a:t> R, et al. J Clin Endocrinol </a:t>
            </a:r>
            <a:r>
              <a:rPr lang="en-US" dirty="0" err="1"/>
              <a:t>Metab</a:t>
            </a:r>
            <a:r>
              <a:rPr lang="en-US" dirty="0"/>
              <a:t>. 2019;104(5):1595-1622; 5. </a:t>
            </a:r>
            <a:r>
              <a:rPr lang="en-US" dirty="0" err="1"/>
              <a:t>Shoback</a:t>
            </a:r>
            <a:r>
              <a:rPr lang="en-US" dirty="0"/>
              <a:t> D, et al. J Clin Endocrinol </a:t>
            </a:r>
            <a:r>
              <a:rPr lang="en-US" dirty="0" err="1"/>
              <a:t>Metab</a:t>
            </a:r>
            <a:r>
              <a:rPr lang="en-US" dirty="0"/>
              <a:t>. 2020;105(3); 6. North American Menopause Society. Menopause. 2021;28(9):973-997; 7. Morin SN, et al. </a:t>
            </a:r>
            <a:r>
              <a:rPr lang="en-US" dirty="0" err="1"/>
              <a:t>CMAJ</a:t>
            </a:r>
            <a:r>
              <a:rPr lang="en-US" dirty="0"/>
              <a:t>. 2023;195(39):</a:t>
            </a:r>
            <a:r>
              <a:rPr lang="en-US" dirty="0" err="1"/>
              <a:t>E1333-e1348</a:t>
            </a:r>
            <a:r>
              <a:rPr lang="en-US" dirty="0"/>
              <a:t>; 8. Khan AA, et al.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Gynaecol</a:t>
            </a:r>
            <a:r>
              <a:rPr lang="en-US" dirty="0"/>
              <a:t> Can. 2022;44(5):527-</a:t>
            </a:r>
            <a:r>
              <a:rPr lang="en-US" dirty="0" err="1"/>
              <a:t>536.e525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216C36-D2BD-D876-4E72-671132B41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9540"/>
            <a:ext cx="10515600" cy="1396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6A2BE5-C2BD-4E99-A8D8-A9221F7A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5" y="1747360"/>
            <a:ext cx="10515599" cy="4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468"/>
            <a:ext cx="10724745" cy="611066"/>
          </a:xfrm>
        </p:spPr>
        <p:txBody>
          <a:bodyPr>
            <a:noAutofit/>
          </a:bodyPr>
          <a:lstStyle/>
          <a:p>
            <a:r>
              <a:rPr lang="en-US" sz="2400" dirty="0"/>
              <a:t>Key clinical questions for diagnosis and treatment of osteoporosis in adults ≥50 years of age – Summary of recent (2020–2023) guidelines – </a:t>
            </a:r>
            <a:r>
              <a:rPr lang="en-US" sz="2400" i="1" dirty="0">
                <a:solidFill>
                  <a:schemeClr val="tx2"/>
                </a:solidFill>
              </a:rPr>
              <a:t>Treatment Monitoring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Camacho PM, et al.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2020;26(Suppl 1):1-46 ; 2. </a:t>
            </a:r>
            <a:r>
              <a:rPr lang="en-US" dirty="0" err="1"/>
              <a:t>Qaseem</a:t>
            </a:r>
            <a:r>
              <a:rPr lang="en-US" dirty="0"/>
              <a:t> A, et al. Ann Intern Med. 2023;176(2):224-238; 3. </a:t>
            </a:r>
            <a:r>
              <a:rPr lang="en-US" dirty="0" err="1"/>
              <a:t>LeBoff</a:t>
            </a:r>
            <a:r>
              <a:rPr lang="en-US" dirty="0"/>
              <a:t> MS, et al. </a:t>
            </a:r>
            <a:r>
              <a:rPr lang="en-US" dirty="0" err="1"/>
              <a:t>Osteoporos</a:t>
            </a:r>
            <a:r>
              <a:rPr lang="en-US" dirty="0"/>
              <a:t> Int. 2022;33(10):2049-2102; 4. </a:t>
            </a:r>
            <a:r>
              <a:rPr lang="en-US" dirty="0" err="1"/>
              <a:t>Eastell</a:t>
            </a:r>
            <a:r>
              <a:rPr lang="en-US" dirty="0"/>
              <a:t> R, et al. J Clin Endocrinol </a:t>
            </a:r>
            <a:r>
              <a:rPr lang="en-US" dirty="0" err="1"/>
              <a:t>Metab</a:t>
            </a:r>
            <a:r>
              <a:rPr lang="en-US" dirty="0"/>
              <a:t>. 2019;104(5):1595-1622; 5. </a:t>
            </a:r>
            <a:r>
              <a:rPr lang="en-US" dirty="0" err="1"/>
              <a:t>Shoback</a:t>
            </a:r>
            <a:r>
              <a:rPr lang="en-US" dirty="0"/>
              <a:t> D, et al. J Clin Endocrinol </a:t>
            </a:r>
            <a:r>
              <a:rPr lang="en-US" dirty="0" err="1"/>
              <a:t>Metab</a:t>
            </a:r>
            <a:r>
              <a:rPr lang="en-US" dirty="0"/>
              <a:t>. 2020;105(3); 6. North American Menopause Society. Menopause. 2021;28(9):973-997; 7. Morin SN, et al. </a:t>
            </a:r>
            <a:r>
              <a:rPr lang="en-US" dirty="0" err="1"/>
              <a:t>CMAJ</a:t>
            </a:r>
            <a:r>
              <a:rPr lang="en-US" dirty="0"/>
              <a:t>. 2023;195(39):</a:t>
            </a:r>
            <a:r>
              <a:rPr lang="en-US" dirty="0" err="1"/>
              <a:t>E1333-e1348</a:t>
            </a:r>
            <a:r>
              <a:rPr lang="en-US" dirty="0"/>
              <a:t>; 8. Khan AA, et al.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Gynaecol</a:t>
            </a:r>
            <a:r>
              <a:rPr lang="en-US" dirty="0"/>
              <a:t> Can. 2022;44(5):527-</a:t>
            </a:r>
            <a:r>
              <a:rPr lang="en-US" dirty="0" err="1"/>
              <a:t>536.e525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715416-A76F-42E4-DC0A-708CDA93D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8326"/>
            <a:ext cx="10515600" cy="338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BD9F97-4C5B-34ED-E771-8D58CB9A6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6146"/>
            <a:ext cx="10515599" cy="4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468"/>
            <a:ext cx="10679349" cy="611066"/>
          </a:xfrm>
        </p:spPr>
        <p:txBody>
          <a:bodyPr>
            <a:noAutofit/>
          </a:bodyPr>
          <a:lstStyle/>
          <a:p>
            <a:r>
              <a:rPr lang="en-US" sz="2400" dirty="0"/>
              <a:t>Key clinical questions for diagnosis and treatment of osteoporosis in adults ≥50 years of age – Summary of recent (2020–2023) guidelines – </a:t>
            </a:r>
            <a:r>
              <a:rPr lang="en-US" sz="2400" i="1" dirty="0">
                <a:solidFill>
                  <a:schemeClr val="tx2"/>
                </a:solidFill>
              </a:rPr>
              <a:t>Treatment Monitoring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Camacho PM, et al. </a:t>
            </a:r>
            <a:r>
              <a:rPr lang="en-US" dirty="0" err="1"/>
              <a:t>Endocr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2020;26(Suppl 1):1-46 ; 2. </a:t>
            </a:r>
            <a:r>
              <a:rPr lang="en-US" dirty="0" err="1"/>
              <a:t>Qaseem</a:t>
            </a:r>
            <a:r>
              <a:rPr lang="en-US" dirty="0"/>
              <a:t> A, et al. Ann Intern Med. 2023;176(2):224-238; 3. </a:t>
            </a:r>
            <a:r>
              <a:rPr lang="en-US" dirty="0" err="1"/>
              <a:t>LeBoff</a:t>
            </a:r>
            <a:r>
              <a:rPr lang="en-US" dirty="0"/>
              <a:t> MS, et al. </a:t>
            </a:r>
            <a:r>
              <a:rPr lang="en-US" dirty="0" err="1"/>
              <a:t>Osteoporos</a:t>
            </a:r>
            <a:r>
              <a:rPr lang="en-US" dirty="0"/>
              <a:t> Int. 2022;33(10):2049-2102; 4. </a:t>
            </a:r>
            <a:r>
              <a:rPr lang="en-US" dirty="0" err="1"/>
              <a:t>Eastell</a:t>
            </a:r>
            <a:r>
              <a:rPr lang="en-US" dirty="0"/>
              <a:t> R, et al. J Clin Endocrinol </a:t>
            </a:r>
            <a:r>
              <a:rPr lang="en-US" dirty="0" err="1"/>
              <a:t>Metab</a:t>
            </a:r>
            <a:r>
              <a:rPr lang="en-US" dirty="0"/>
              <a:t>. 2019;104(5):1595-1622; 5. </a:t>
            </a:r>
            <a:r>
              <a:rPr lang="en-US" dirty="0" err="1"/>
              <a:t>Shoback</a:t>
            </a:r>
            <a:r>
              <a:rPr lang="en-US" dirty="0"/>
              <a:t> D, et al. J Clin Endocrinol </a:t>
            </a:r>
            <a:r>
              <a:rPr lang="en-US" dirty="0" err="1"/>
              <a:t>Metab</a:t>
            </a:r>
            <a:r>
              <a:rPr lang="en-US" dirty="0"/>
              <a:t>. 2020;105(3); 6. North American Menopause Society. Menopause. 2021;28(9):973-997; 7. Morin SN, et al. </a:t>
            </a:r>
            <a:r>
              <a:rPr lang="en-US" dirty="0" err="1"/>
              <a:t>CMAJ</a:t>
            </a:r>
            <a:r>
              <a:rPr lang="en-US" dirty="0"/>
              <a:t>. 2023;195(39):</a:t>
            </a:r>
            <a:r>
              <a:rPr lang="en-US" dirty="0" err="1"/>
              <a:t>E1333-e1348</a:t>
            </a:r>
            <a:r>
              <a:rPr lang="en-US" dirty="0"/>
              <a:t>; 8. Khan AA, et al.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Gynaecol</a:t>
            </a:r>
            <a:r>
              <a:rPr lang="en-US" dirty="0"/>
              <a:t> Can. 2022;44(5):527-</a:t>
            </a:r>
            <a:r>
              <a:rPr lang="en-US" dirty="0" err="1"/>
              <a:t>536.e525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784800-AECB-5E09-33BD-45FABDB70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4169"/>
            <a:ext cx="10515600" cy="2851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C69149-592E-F914-E563-302AAB1E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1989"/>
            <a:ext cx="10515599" cy="4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B8A6-3490-6EE0-9361-7BD68C0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468"/>
            <a:ext cx="10679349" cy="611066"/>
          </a:xfrm>
        </p:spPr>
        <p:txBody>
          <a:bodyPr>
            <a:noAutofit/>
          </a:bodyPr>
          <a:lstStyle/>
          <a:p>
            <a:r>
              <a:rPr lang="en-US" sz="2400" dirty="0"/>
              <a:t>Key clinical questions for diagnosis and treatment of osteoporosis in adults ≥50 years of age – Summary of recent (2020–2023) guidelines – </a:t>
            </a:r>
            <a:r>
              <a:rPr lang="en-US" sz="2400" i="1" dirty="0">
                <a:solidFill>
                  <a:schemeClr val="tx2"/>
                </a:solidFill>
              </a:rPr>
              <a:t>Footnotes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BF8C5-C597-05EA-3FAA-AA0CDF1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F715C-100E-19B0-E310-7CBABA9E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BA72-B157-2949-A5C9-EABB6C53A1AC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E53C8D-05D6-25FA-6C91-9D94A62A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Footnotes (slides 2–8)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CA" sz="1100" b="0" i="0" u="none" strike="noStrike" baseline="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100" b="0" i="0" u="none" strike="noStrike" baseline="0" dirty="0" err="1">
                <a:solidFill>
                  <a:schemeClr val="tx2"/>
                </a:solidFill>
              </a:rPr>
              <a:t>1L</a:t>
            </a:r>
            <a:r>
              <a:rPr lang="en-CA" sz="1100" b="0" i="0" u="none" strike="noStrike" baseline="0" dirty="0">
                <a:solidFill>
                  <a:schemeClr val="tx2"/>
                </a:solidFill>
              </a:rPr>
              <a:t>, first line; </a:t>
            </a:r>
            <a:r>
              <a:rPr lang="en-CA" sz="1100" b="0" i="0" u="none" strike="noStrike" baseline="0" dirty="0" err="1">
                <a:solidFill>
                  <a:schemeClr val="tx2"/>
                </a:solidFill>
              </a:rPr>
              <a:t>2L</a:t>
            </a:r>
            <a:r>
              <a:rPr lang="en-CA" sz="1100" b="0" i="0" u="none" strike="noStrike" baseline="0" dirty="0">
                <a:solidFill>
                  <a:schemeClr val="tx2"/>
                </a:solidFill>
              </a:rPr>
              <a:t>, second line; AACE, American Association of Clinical Endocrinologists; ACP, American College of Physicians; BHOF, Bone Health and Osteoporosis Foundation (formerly National Osteoporosis Foundation); BMD, bone mineral density; ES, Endocrine Society; FRAX, fracture risk assessment tool; IV, intravenous; MOF, major osteoporotic fracture; NAMS, North American Menopause Society; OC, Osteoporosis Canada; </a:t>
            </a:r>
            <a:r>
              <a:rPr lang="en-CA" sz="1100" b="0" i="0" u="none" strike="noStrike" baseline="0" dirty="0" err="1">
                <a:solidFill>
                  <a:schemeClr val="tx2"/>
                </a:solidFill>
              </a:rPr>
              <a:t>Q6M</a:t>
            </a:r>
            <a:r>
              <a:rPr lang="en-CA" sz="1100" b="0" i="0" u="none" strike="noStrike" baseline="0" dirty="0">
                <a:solidFill>
                  <a:schemeClr val="tx2"/>
                </a:solidFill>
              </a:rPr>
              <a:t>, every 6 months; </a:t>
            </a:r>
            <a:r>
              <a:rPr lang="en-CA" sz="1100" b="0" i="0" u="none" strike="noStrike" baseline="0" dirty="0" err="1">
                <a:solidFill>
                  <a:schemeClr val="tx2"/>
                </a:solidFill>
              </a:rPr>
              <a:t>Q12M</a:t>
            </a:r>
            <a:r>
              <a:rPr lang="en-CA" sz="1100" b="0" i="0" u="none" strike="noStrike" baseline="0" dirty="0">
                <a:solidFill>
                  <a:schemeClr val="tx2"/>
                </a:solidFill>
              </a:rPr>
              <a:t>, every 12 months; QD, daily; QM, monthly; QW, weekly; SC, subcutaneous; SOGC, Society of Obstetricians and Gynaecologists of Canada.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100" b="0" i="0" u="none" strike="noStrike" baseline="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– Question was not addressed by a guideline.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A: Guideline’s target patient population was adults with low bone mass or primary osteoporosis.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B: Conditional recommendation: if low-trauma fracture.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C: Guideline recommends only humerus or pelvic fracture and independent of BMD.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100" b="0" i="0" u="none" strike="noStrike" baseline="0" dirty="0">
                <a:solidFill>
                  <a:schemeClr val="tx2"/>
                </a:solidFill>
              </a:rPr>
              <a:t>D: Conditional recommendation: if BMD T-score is ≤–2.5.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E: Guideline recommends initiating therapy without a delay in patients with a recent fracture (within past 2 years).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F: Guideline does not specify a “very high risk” category but recommends bone formation therapy for those with multiple spine fractures or a recent severe spine fracture and BMD T-score ≤–2.5; it also indicates that fracture risk calculators may underestimate fracture risk in patients with recent fragility fracture or BMD very low spine or total hip BMD.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G: Conditional recommendation: if BMD T-score is –1.0 to –2.5.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H: Conditional recommendation: if ≥70 years of age.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I: Guideline considers multiple fractures as indicating very high risk: AACE, ACP (if BMD T-score is ≤–2.5), ES (if BMD T-score is ≤–2.5), and SOGC.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100" b="0" i="0" u="none" strike="noStrike" baseline="0" dirty="0">
                <a:solidFill>
                  <a:schemeClr val="tx2"/>
                </a:solidFill>
              </a:rPr>
              <a:t>J: Denosumab is recommended </a:t>
            </a:r>
            <a:r>
              <a:rPr lang="en-CA" sz="1100" b="0" i="0" u="none" strike="noStrike" baseline="0" dirty="0" err="1">
                <a:solidFill>
                  <a:schemeClr val="tx2"/>
                </a:solidFill>
              </a:rPr>
              <a:t>1L</a:t>
            </a:r>
            <a:r>
              <a:rPr lang="en-CA" sz="1100" b="0" i="0" u="none" strike="noStrike" baseline="0" dirty="0">
                <a:solidFill>
                  <a:schemeClr val="tx2"/>
                </a:solidFill>
              </a:rPr>
              <a:t> treatment if barriers to bisphosphonates exist, such as high burden of oral medications, gastrointestinal intolerance, inability to be upright &gt;30 minutes, hypocalcaemia, creatine clearance &lt;30–35 mL/min, or esophageal abnormalities.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K: Alternative definition provided: OC recommends bisphosphonate holiday if there is adequate response and no ongoing substantial concern for fracture; ACP recommends individualized decision-making for bisphosphonate holiday, based on baseline risk for fracture, type of bisphosphonate and its half-life in bone, and the benefits/harms of discontinuation, including higher risk for fragility fracture.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chemeClr val="tx2"/>
                </a:solidFill>
              </a:rPr>
              <a:t>L: Alternative definition provided: when there is inadequate response to therapy or ongoing substantial concern for fracture.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CA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6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E50E9DFBBA8419E760B6697B1D55F" ma:contentTypeVersion="13" ma:contentTypeDescription="Create a new document." ma:contentTypeScope="" ma:versionID="2997dd7fa3803e47b859cbf41f147ffe">
  <xsd:schema xmlns:xsd="http://www.w3.org/2001/XMLSchema" xmlns:xs="http://www.w3.org/2001/XMLSchema" xmlns:p="http://schemas.microsoft.com/office/2006/metadata/properties" xmlns:ns2="1d56d0be-56b9-429c-a397-9e28e9f5d498" xmlns:ns3="b7468167-3770-40fd-9359-d681a9141754" targetNamespace="http://schemas.microsoft.com/office/2006/metadata/properties" ma:root="true" ma:fieldsID="66aa78c33ddf54f7bbc7da4fd59e8295" ns2:_="" ns3:_="">
    <xsd:import namespace="1d56d0be-56b9-429c-a397-9e28e9f5d498"/>
    <xsd:import namespace="b7468167-3770-40fd-9359-d681a91417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6d0be-56b9-429c-a397-9e28e9f5d4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53dd272-d778-4f60-b5a8-8d839ec96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68167-3770-40fd-9359-d681a91417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2e4773-9de9-4c4e-9869-331fb7617fe6}" ma:internalName="TaxCatchAll" ma:showField="CatchAllData" ma:web="b7468167-3770-40fd-9359-d681a91417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468167-3770-40fd-9359-d681a9141754" xsi:nil="true"/>
    <lcf76f155ced4ddcb4097134ff3c332f xmlns="1d56d0be-56b9-429c-a397-9e28e9f5d4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A9887-7F46-469E-ACDD-0F0C2EF09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6d0be-56b9-429c-a397-9e28e9f5d498"/>
    <ds:schemaRef ds:uri="b7468167-3770-40fd-9359-d681a91417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6D2D13-DE6C-480B-BC98-FA1DB0566A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234226-E35C-4515-8E49-A6344B5378C6}">
  <ds:schemaRefs>
    <ds:schemaRef ds:uri="http://purl.org/dc/terms/"/>
    <ds:schemaRef ds:uri="http://schemas.microsoft.com/office/2006/documentManagement/types"/>
    <ds:schemaRef ds:uri="http://www.w3.org/XML/1998/namespace"/>
    <ds:schemaRef ds:uri="ea43b09d-d5d7-4b9b-a7a0-7a4baa261574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a03d7cd-acb0-4270-b233-81f3745ac37c"/>
    <ds:schemaRef ds:uri="b7468167-3770-40fd-9359-d681a9141754"/>
    <ds:schemaRef ds:uri="1d56d0be-56b9-429c-a397-9e28e9f5d4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2631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Brandon Grotesque Bold</vt:lpstr>
      <vt:lpstr>Brandon Grotesque Regular</vt:lpstr>
      <vt:lpstr>Office Theme</vt:lpstr>
      <vt:lpstr>Paradigm Shifts in the Care of Patients With Osteoporosis</vt:lpstr>
      <vt:lpstr>Key clinical questions for diagnosis and treatment of osteoporosis in adults ≥50 years of age – Summary of recent (2020–2023) guidelines – Guideline Scope</vt:lpstr>
      <vt:lpstr>Key clinical questions for diagnosis and treatment of osteoporosis in adults ≥50 years of age – Summary of recent (2020–2023) guidelines – At-risk Patients</vt:lpstr>
      <vt:lpstr>Key clinical questions for diagnosis and treatment of osteoporosis in adults ≥50 years of age – Summary of recent (2020–2023) guidelines – Diagnosis</vt:lpstr>
      <vt:lpstr>Key clinical questions for diagnosis and treatment of osteoporosis in adults ≥50 years of age – Summary of recent (2020–2023) guidelines – Risk Stratification</vt:lpstr>
      <vt:lpstr>Key clinical questions for diagnosis and treatment of osteoporosis in adults ≥50 years of age – Summary of recent (2020–2023) guidelines – Treatment Initiation</vt:lpstr>
      <vt:lpstr>Key clinical questions for diagnosis and treatment of osteoporosis in adults ≥50 years of age – Summary of recent (2020–2023) guidelines – Treatment Monitoring</vt:lpstr>
      <vt:lpstr>Key clinical questions for diagnosis and treatment of osteoporosis in adults ≥50 years of age – Summary of recent (2020–2023) guidelines – Treatment Monitoring</vt:lpstr>
      <vt:lpstr>Key clinical questions for diagnosis and treatment of osteoporosis in adults ≥50 years of age – Summary of recent (2020–2023) guidelines – Footnotes</vt:lpstr>
      <vt:lpstr>1-year survival rate in Ontarians &gt;65 years of age after a fracture compared with matcheda individuals without a fracture (2011–2015)</vt:lpstr>
      <vt:lpstr>5-year survival rate in Ontarians &gt;65 years of age after a fracture compared with matcheda individuals without a fracture (2011–2015)</vt:lpstr>
      <vt:lpstr>Subsequent fracture within 1 to 2 years after initial fracture: A schematic illustration of “imminent” fracture risk1-6</vt:lpstr>
      <vt:lpstr>Subsequent fracture within 1 to 2 years after initial fracture: Median time (days) to subsequent fracture among 115,776 Ontarians &gt;65 years of age by anatomic site of initial fracture</vt:lpstr>
      <vt:lpstr>Subsequent fracture within 1 to 2 years after initial fracture: 2-year risk of subsequent fracture among 377,561 postmenopausal women ≥65 years of age in the US by anatomic location of initial fracture</vt:lpstr>
      <vt:lpstr>Increase in fracture numbers in older vs younger general adult population, Sweden, 2012–2018</vt:lpstr>
      <vt:lpstr>Canadian FRAX fracture risk calculator: Overview</vt:lpstr>
      <vt:lpstr>Osteoporosis and fracture prevention in Canadian population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Allen McCrodden</dc:creator>
  <cp:lastModifiedBy>Luba Slatkovska</cp:lastModifiedBy>
  <cp:revision>1</cp:revision>
  <dcterms:created xsi:type="dcterms:W3CDTF">2024-08-26T19:03:30Z</dcterms:created>
  <dcterms:modified xsi:type="dcterms:W3CDTF">2024-08-29T22:32:40Z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0x010100ED1E50E9DFBBA8419E760B6697B1D55F</vt:lpwstr>
  </property>
  <property fmtid="{D5CDD505-2E9C-101B-9397-08002B2CF9AE}" pid="3" name="MediaServiceImageTags">
    <vt:lpwstr/>
  </property>
</Properties>
</file>